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4" r:id="rId3"/>
    <p:sldId id="257" r:id="rId4"/>
    <p:sldId id="265" r:id="rId5"/>
    <p:sldId id="259" r:id="rId6"/>
    <p:sldId id="292" r:id="rId7"/>
    <p:sldId id="260" r:id="rId8"/>
    <p:sldId id="264" r:id="rId9"/>
    <p:sldId id="266" r:id="rId10"/>
    <p:sldId id="261" r:id="rId11"/>
    <p:sldId id="263" r:id="rId12"/>
    <p:sldId id="273" r:id="rId13"/>
    <p:sldId id="280" r:id="rId14"/>
    <p:sldId id="271" r:id="rId15"/>
    <p:sldId id="272" r:id="rId16"/>
    <p:sldId id="270" r:id="rId17"/>
    <p:sldId id="269" r:id="rId18"/>
    <p:sldId id="274" r:id="rId19"/>
    <p:sldId id="275" r:id="rId20"/>
    <p:sldId id="295" r:id="rId21"/>
    <p:sldId id="293" r:id="rId22"/>
    <p:sldId id="296" r:id="rId23"/>
    <p:sldId id="297" r:id="rId24"/>
    <p:sldId id="298" r:id="rId25"/>
    <p:sldId id="299" r:id="rId26"/>
    <p:sldId id="300" r:id="rId27"/>
    <p:sldId id="279" r:id="rId28"/>
    <p:sldId id="291" r:id="rId29"/>
    <p:sldId id="301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302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Foglio_di_lavoro_di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Titolo di studio dei genitori</a:t>
            </a:r>
          </a:p>
        </c:rich>
      </c:tx>
      <c:layout>
        <c:manualLayout>
          <c:xMode val="edge"/>
          <c:yMode val="edge"/>
          <c:x val="0.22205571565802112"/>
          <c:y val="5.408215442862744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936531348567021"/>
                  <c:y val="0.1231713696739642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Licenza elementare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AF-D243-B87D-7EA03F65CF6A}"/>
                </c:ext>
              </c:extLst>
            </c:dLbl>
            <c:dLbl>
              <c:idx val="1"/>
              <c:layout>
                <c:manualLayout>
                  <c:x val="6.9022668996346639E-2"/>
                  <c:y val="2.12420682509582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Licenza media
50%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AF-D243-B87D-7EA03F65CF6A}"/>
                </c:ext>
              </c:extLst>
            </c:dLbl>
            <c:dLbl>
              <c:idx val="2"/>
              <c:layout>
                <c:manualLayout>
                  <c:x val="-6.6213135461813677E-2"/>
                  <c:y val="7.14261146377887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Diploma
30%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AF-D243-B87D-7EA03F65CF6A}"/>
                </c:ext>
              </c:extLst>
            </c:dLbl>
            <c:dLbl>
              <c:idx val="3"/>
              <c:layout>
                <c:manualLayout>
                  <c:x val="-5.7932257747320491E-2"/>
                  <c:y val="5.01761846563260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Laurea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AF-D243-B87D-7EA03F65CF6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Foglio1!$A$26:$D$27</c:f>
              <c:multiLvlStrCache>
                <c:ptCount val="4"/>
                <c:lvl>
                  <c:pt idx="0">
                    <c:v>licenza elementare</c:v>
                  </c:pt>
                  <c:pt idx="1">
                    <c:v>licenza media</c:v>
                  </c:pt>
                  <c:pt idx="2">
                    <c:v>diploma</c:v>
                  </c:pt>
                  <c:pt idx="3">
                    <c:v>laurea</c:v>
                  </c:pt>
                </c:lvl>
                <c:lvl>
                  <c:pt idx="0">
                    <c:v>Titolo di studio dei genitori</c:v>
                  </c:pt>
                </c:lvl>
              </c:multiLvlStrCache>
            </c:multiLvlStrRef>
          </c:cat>
          <c:val>
            <c:numRef>
              <c:f>Foglio1!$A$28:$D$28</c:f>
              <c:numCache>
                <c:formatCode>0.00%</c:formatCode>
                <c:ptCount val="4"/>
                <c:pt idx="0">
                  <c:v>6.9000000000000006E-2</c:v>
                </c:pt>
                <c:pt idx="1">
                  <c:v>0.34699999999999998</c:v>
                </c:pt>
                <c:pt idx="2">
                  <c:v>0.214</c:v>
                </c:pt>
                <c:pt idx="3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AF-D243-B87D-7EA03F65CF6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ITALIANO P. Pio / ITALIA</a:t>
            </a:r>
          </a:p>
          <a:p>
            <a:pPr>
              <a:defRPr/>
            </a:pPr>
            <a:r>
              <a:rPr lang="it-IT" baseline="0" dirty="0"/>
              <a:t>alunni per livelli - storico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384213201900124E-2"/>
          <c:y val="0.20131237584766079"/>
          <c:w val="0.76574740853709866"/>
          <c:h val="0.71039968490992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'grafici storico'!$C$10</c:f>
              <c:strCache>
                <c:ptCount val="1"/>
                <c:pt idx="0">
                  <c:v>P. Pio L1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storico'!$C$12:$C$16</c:f>
              <c:numCache>
                <c:formatCode>0.0%</c:formatCode>
                <c:ptCount val="5"/>
                <c:pt idx="0">
                  <c:v>0.1</c:v>
                </c:pt>
                <c:pt idx="1">
                  <c:v>0.18</c:v>
                </c:pt>
                <c:pt idx="2">
                  <c:v>0.18</c:v>
                </c:pt>
                <c:pt idx="3">
                  <c:v>0.2</c:v>
                </c:pt>
                <c:pt idx="4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C-FA42-B3FF-7D575D583C1B}"/>
            </c:ext>
          </c:extLst>
        </c:ser>
        <c:ser>
          <c:idx val="1"/>
          <c:order val="1"/>
          <c:tx>
            <c:strRef>
              <c:f>'grafici storico'!$D$10</c:f>
              <c:strCache>
                <c:ptCount val="1"/>
                <c:pt idx="0">
                  <c:v>ITALIA L1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storico'!$D$12:$D$16</c:f>
              <c:numCache>
                <c:formatCode>0.0%</c:formatCode>
                <c:ptCount val="5"/>
                <c:pt idx="0">
                  <c:v>0.15</c:v>
                </c:pt>
                <c:pt idx="1">
                  <c:v>0.17</c:v>
                </c:pt>
                <c:pt idx="2">
                  <c:v>0.19</c:v>
                </c:pt>
                <c:pt idx="3">
                  <c:v>0.22</c:v>
                </c:pt>
                <c:pt idx="4">
                  <c:v>0.222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C-FA42-B3FF-7D575D583C1B}"/>
            </c:ext>
          </c:extLst>
        </c:ser>
        <c:ser>
          <c:idx val="2"/>
          <c:order val="2"/>
          <c:tx>
            <c:strRef>
              <c:f>'grafici storico'!$E$10</c:f>
              <c:strCache>
                <c:ptCount val="1"/>
                <c:pt idx="0">
                  <c:v>P. Pio L2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storico'!$E$12:$E$16</c:f>
              <c:numCache>
                <c:formatCode>0.0%</c:formatCode>
                <c:ptCount val="5"/>
                <c:pt idx="0">
                  <c:v>0.2</c:v>
                </c:pt>
                <c:pt idx="1">
                  <c:v>0.24</c:v>
                </c:pt>
                <c:pt idx="2">
                  <c:v>0.25</c:v>
                </c:pt>
                <c:pt idx="3">
                  <c:v>0.17</c:v>
                </c:pt>
                <c:pt idx="4">
                  <c:v>0.248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BC-FA42-B3FF-7D575D583C1B}"/>
            </c:ext>
          </c:extLst>
        </c:ser>
        <c:ser>
          <c:idx val="3"/>
          <c:order val="3"/>
          <c:tx>
            <c:strRef>
              <c:f>'grafici storico'!$F$10</c:f>
              <c:strCache>
                <c:ptCount val="1"/>
                <c:pt idx="0">
                  <c:v>ITALIA L2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storico'!$F$12:$F$16</c:f>
              <c:numCache>
                <c:formatCode>0.0%</c:formatCode>
                <c:ptCount val="5"/>
                <c:pt idx="0">
                  <c:v>0.19</c:v>
                </c:pt>
                <c:pt idx="1">
                  <c:v>0.19</c:v>
                </c:pt>
                <c:pt idx="2">
                  <c:v>0.2</c:v>
                </c:pt>
                <c:pt idx="3">
                  <c:v>0.18</c:v>
                </c:pt>
                <c:pt idx="4">
                  <c:v>0.19400000000000001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BC-FA42-B3FF-7D575D583C1B}"/>
            </c:ext>
          </c:extLst>
        </c:ser>
        <c:ser>
          <c:idx val="4"/>
          <c:order val="4"/>
          <c:tx>
            <c:strRef>
              <c:f>'grafici storico'!$G$10</c:f>
              <c:strCache>
                <c:ptCount val="1"/>
                <c:pt idx="0">
                  <c:v>P. Pio L3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storico'!$G$12:$G$16</c:f>
              <c:numCache>
                <c:formatCode>0.0%</c:formatCode>
                <c:ptCount val="5"/>
                <c:pt idx="0">
                  <c:v>0.27</c:v>
                </c:pt>
                <c:pt idx="1">
                  <c:v>0.21</c:v>
                </c:pt>
                <c:pt idx="2">
                  <c:v>0.16</c:v>
                </c:pt>
                <c:pt idx="3">
                  <c:v>0.17</c:v>
                </c:pt>
                <c:pt idx="4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C-FA42-B3FF-7D575D583C1B}"/>
            </c:ext>
          </c:extLst>
        </c:ser>
        <c:ser>
          <c:idx val="5"/>
          <c:order val="5"/>
          <c:tx>
            <c:strRef>
              <c:f>'grafici storico'!$H$10</c:f>
              <c:strCache>
                <c:ptCount val="1"/>
                <c:pt idx="0">
                  <c:v>ITALIA L3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storico'!$H$12:$H$16</c:f>
              <c:numCache>
                <c:formatCode>0.0%</c:formatCode>
                <c:ptCount val="5"/>
                <c:pt idx="0">
                  <c:v>0.24</c:v>
                </c:pt>
                <c:pt idx="1">
                  <c:v>0.21</c:v>
                </c:pt>
                <c:pt idx="2">
                  <c:v>0.19</c:v>
                </c:pt>
                <c:pt idx="3">
                  <c:v>0.17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BC-FA42-B3FF-7D575D583C1B}"/>
            </c:ext>
          </c:extLst>
        </c:ser>
        <c:ser>
          <c:idx val="6"/>
          <c:order val="6"/>
          <c:tx>
            <c:strRef>
              <c:f>'grafici storico'!$I$10</c:f>
              <c:strCache>
                <c:ptCount val="1"/>
                <c:pt idx="0">
                  <c:v>P. Pio L4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storico'!$I$12:$I$16</c:f>
              <c:numCache>
                <c:formatCode>0.0%</c:formatCode>
                <c:ptCount val="5"/>
                <c:pt idx="0">
                  <c:v>0.28999999999999998</c:v>
                </c:pt>
                <c:pt idx="1">
                  <c:v>0.19</c:v>
                </c:pt>
                <c:pt idx="2">
                  <c:v>0.23</c:v>
                </c:pt>
                <c:pt idx="3">
                  <c:v>0.2</c:v>
                </c:pt>
                <c:pt idx="4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BC-FA42-B3FF-7D575D583C1B}"/>
            </c:ext>
          </c:extLst>
        </c:ser>
        <c:ser>
          <c:idx val="7"/>
          <c:order val="7"/>
          <c:tx>
            <c:strRef>
              <c:f>'grafici storico'!$J$10</c:f>
              <c:strCache>
                <c:ptCount val="1"/>
                <c:pt idx="0">
                  <c:v>ITALIA L4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storico'!$J$12:$J$16</c:f>
              <c:numCache>
                <c:formatCode>0.0%</c:formatCode>
                <c:ptCount val="5"/>
                <c:pt idx="0">
                  <c:v>0.26</c:v>
                </c:pt>
                <c:pt idx="1">
                  <c:v>0.22</c:v>
                </c:pt>
                <c:pt idx="2">
                  <c:v>0.19</c:v>
                </c:pt>
                <c:pt idx="3">
                  <c:v>0.19</c:v>
                </c:pt>
                <c:pt idx="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BC-FA42-B3FF-7D575D583C1B}"/>
            </c:ext>
          </c:extLst>
        </c:ser>
        <c:ser>
          <c:idx val="8"/>
          <c:order val="8"/>
          <c:tx>
            <c:strRef>
              <c:f>'grafici storico'!$K$10</c:f>
              <c:strCache>
                <c:ptCount val="1"/>
                <c:pt idx="0">
                  <c:v>P. Pio L5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storico'!$K$12:$K$16</c:f>
              <c:numCache>
                <c:formatCode>0.0%</c:formatCode>
                <c:ptCount val="5"/>
                <c:pt idx="0">
                  <c:v>0.14000000000000001</c:v>
                </c:pt>
                <c:pt idx="1">
                  <c:v>0.15</c:v>
                </c:pt>
                <c:pt idx="2">
                  <c:v>0.15</c:v>
                </c:pt>
                <c:pt idx="3">
                  <c:v>0.26</c:v>
                </c:pt>
                <c:pt idx="4">
                  <c:v>0.153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BC-FA42-B3FF-7D575D583C1B}"/>
            </c:ext>
          </c:extLst>
        </c:ser>
        <c:ser>
          <c:idx val="9"/>
          <c:order val="9"/>
          <c:tx>
            <c:strRef>
              <c:f>'grafici storico'!$L$10</c:f>
              <c:strCache>
                <c:ptCount val="1"/>
                <c:pt idx="0">
                  <c:v>ITALIA L5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storico'!$L$12:$L$16</c:f>
              <c:numCache>
                <c:formatCode>0.0%</c:formatCode>
                <c:ptCount val="5"/>
                <c:pt idx="0">
                  <c:v>0.15</c:v>
                </c:pt>
                <c:pt idx="1">
                  <c:v>0.19</c:v>
                </c:pt>
                <c:pt idx="2">
                  <c:v>0.21</c:v>
                </c:pt>
                <c:pt idx="3">
                  <c:v>0.25</c:v>
                </c:pt>
                <c:pt idx="4">
                  <c:v>0.245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BC-FA42-B3FF-7D575D583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11360"/>
        <c:axId val="124000448"/>
      </c:barChart>
      <c:catAx>
        <c:axId val="12571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24000448"/>
        <c:crosses val="autoZero"/>
        <c:auto val="1"/>
        <c:lblAlgn val="ctr"/>
        <c:lblOffset val="100"/>
        <c:noMultiLvlLbl val="0"/>
      </c:catAx>
      <c:valAx>
        <c:axId val="1240004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25711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5367439532532"/>
          <c:y val="0.30734960442496062"/>
          <c:w val="0.11016017861090631"/>
          <c:h val="0.50631796025496811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Popolazione scolastica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9.9087270341207317E-2"/>
                  <c:y val="0.163527996500437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2E-2A4A-86EF-80F6384D41A3}"/>
                </c:ext>
              </c:extLst>
            </c:dLbl>
            <c:dLbl>
              <c:idx val="1"/>
              <c:layout>
                <c:manualLayout>
                  <c:x val="0.12686351706036755"/>
                  <c:y val="-8.33336978710994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E-2A4A-86EF-80F6384D41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Foglio1!$L$5:$L$6</c:f>
              <c:strCache>
                <c:ptCount val="2"/>
                <c:pt idx="0">
                  <c:v>Studenti con cittadinanza italiana</c:v>
                </c:pt>
                <c:pt idx="1">
                  <c:v>Studenti con cittadinanza non italiana</c:v>
                </c:pt>
              </c:strCache>
            </c:strRef>
          </c:cat>
          <c:val>
            <c:numRef>
              <c:f>Foglio1!$M$5:$M$6</c:f>
              <c:numCache>
                <c:formatCode>General</c:formatCode>
                <c:ptCount val="2"/>
                <c:pt idx="0">
                  <c:v>551</c:v>
                </c:pt>
                <c:pt idx="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2E-2A4A-86EF-80F6384D41A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68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831879801112916E-2"/>
          <c:y val="0.16443638403013375"/>
          <c:w val="0.65377822389332707"/>
          <c:h val="0.639301545640128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Foglio2!$I$36</c:f>
              <c:strCache>
                <c:ptCount val="1"/>
                <c:pt idx="0">
                  <c:v>Scuola Media Padre Pio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Foglio2!$J$36:$M$36</c:f>
              <c:numCache>
                <c:formatCode>General</c:formatCode>
                <c:ptCount val="4"/>
                <c:pt idx="0">
                  <c:v>94.3</c:v>
                </c:pt>
                <c:pt idx="1">
                  <c:v>94.2</c:v>
                </c:pt>
                <c:pt idx="2">
                  <c:v>96.3</c:v>
                </c:pt>
                <c:pt idx="3">
                  <c:v>96.8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D-B84D-A902-CBCA4DA81B03}"/>
            </c:ext>
          </c:extLst>
        </c:ser>
        <c:ser>
          <c:idx val="1"/>
          <c:order val="1"/>
          <c:tx>
            <c:strRef>
              <c:f>Foglio2!$I$37</c:f>
              <c:strCache>
                <c:ptCount val="1"/>
                <c:pt idx="0">
                  <c:v>FOGGIA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Foglio2!$J$37:$M$37</c:f>
              <c:numCache>
                <c:formatCode>General</c:formatCode>
                <c:ptCount val="4"/>
                <c:pt idx="0">
                  <c:v>95</c:v>
                </c:pt>
                <c:pt idx="1">
                  <c:v>95.5</c:v>
                </c:pt>
                <c:pt idx="2">
                  <c:v>95.4</c:v>
                </c:pt>
                <c:pt idx="3">
                  <c:v>95.7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8D-B84D-A902-CBCA4DA81B03}"/>
            </c:ext>
          </c:extLst>
        </c:ser>
        <c:ser>
          <c:idx val="2"/>
          <c:order val="2"/>
          <c:tx>
            <c:strRef>
              <c:f>Foglio2!$I$38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Foglio2!$J$38:$M$38</c:f>
              <c:numCache>
                <c:formatCode>General</c:formatCode>
                <c:ptCount val="4"/>
                <c:pt idx="0">
                  <c:v>95.3</c:v>
                </c:pt>
                <c:pt idx="1">
                  <c:v>95.8</c:v>
                </c:pt>
                <c:pt idx="2">
                  <c:v>97.5</c:v>
                </c:pt>
                <c:pt idx="3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8D-B84D-A902-CBCA4DA81B03}"/>
            </c:ext>
          </c:extLst>
        </c:ser>
        <c:ser>
          <c:idx val="3"/>
          <c:order val="3"/>
          <c:tx>
            <c:strRef>
              <c:f>Foglio2!$I$39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Foglio2!$J$39:$M$39</c:f>
              <c:numCache>
                <c:formatCode>General</c:formatCode>
                <c:ptCount val="4"/>
                <c:pt idx="0">
                  <c:v>93.6</c:v>
                </c:pt>
                <c:pt idx="1">
                  <c:v>94</c:v>
                </c:pt>
                <c:pt idx="2">
                  <c:v>95.1</c:v>
                </c:pt>
                <c:pt idx="3">
                  <c:v>95.6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D-B84D-A902-CBCA4DA81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216960"/>
        <c:axId val="32580160"/>
        <c:axId val="0"/>
      </c:bar3DChart>
      <c:catAx>
        <c:axId val="4221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32580160"/>
        <c:crosses val="autoZero"/>
        <c:auto val="1"/>
        <c:lblAlgn val="ctr"/>
        <c:lblOffset val="100"/>
        <c:noMultiLvlLbl val="0"/>
      </c:catAx>
      <c:valAx>
        <c:axId val="3258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1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00147659527748"/>
          <c:y val="0.33400638161078389"/>
          <c:w val="0.26899852340472252"/>
          <c:h val="0.33198687537788946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502264504003244E-2"/>
          <c:y val="0.19991377479390091"/>
          <c:w val="0.89502454937612297"/>
          <c:h val="0.5859534486608052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Foglio2!$B$2:$M$3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Foglio2!$B$4:$M$4</c:f>
              <c:numCache>
                <c:formatCode>General</c:formatCode>
                <c:ptCount val="12"/>
                <c:pt idx="0">
                  <c:v>30.9</c:v>
                </c:pt>
                <c:pt idx="1">
                  <c:v>20.6</c:v>
                </c:pt>
                <c:pt idx="2">
                  <c:v>23.2</c:v>
                </c:pt>
                <c:pt idx="3">
                  <c:v>18</c:v>
                </c:pt>
                <c:pt idx="4">
                  <c:v>4.5999999999999996</c:v>
                </c:pt>
                <c:pt idx="5">
                  <c:v>2.6</c:v>
                </c:pt>
                <c:pt idx="6">
                  <c:v>28.5</c:v>
                </c:pt>
                <c:pt idx="7">
                  <c:v>24.6</c:v>
                </c:pt>
                <c:pt idx="8">
                  <c:v>18.8</c:v>
                </c:pt>
                <c:pt idx="9">
                  <c:v>16.899999999999999</c:v>
                </c:pt>
                <c:pt idx="10">
                  <c:v>6.9</c:v>
                </c:pt>
                <c:pt idx="1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D-A140-9F1C-C96110EA5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70080"/>
        <c:axId val="32582464"/>
      </c:barChart>
      <c:catAx>
        <c:axId val="4267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582464"/>
        <c:crosses val="autoZero"/>
        <c:auto val="1"/>
        <c:lblAlgn val="ctr"/>
        <c:lblOffset val="100"/>
        <c:noMultiLvlLbl val="0"/>
      </c:catAx>
      <c:valAx>
        <c:axId val="3258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70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Foglio2!$A$4</c:f>
              <c:strCache>
                <c:ptCount val="1"/>
                <c:pt idx="0">
                  <c:v>Scuola Media Padre Pio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Foglio2!$B$4:$M$4</c:f>
              <c:numCache>
                <c:formatCode>General</c:formatCode>
                <c:ptCount val="12"/>
                <c:pt idx="0">
                  <c:v>30.9</c:v>
                </c:pt>
                <c:pt idx="1">
                  <c:v>20.6</c:v>
                </c:pt>
                <c:pt idx="2">
                  <c:v>23.2</c:v>
                </c:pt>
                <c:pt idx="3">
                  <c:v>18</c:v>
                </c:pt>
                <c:pt idx="4">
                  <c:v>4.5999999999999996</c:v>
                </c:pt>
                <c:pt idx="5">
                  <c:v>2.6</c:v>
                </c:pt>
                <c:pt idx="6">
                  <c:v>28.5</c:v>
                </c:pt>
                <c:pt idx="7">
                  <c:v>24.6</c:v>
                </c:pt>
                <c:pt idx="8">
                  <c:v>18.8</c:v>
                </c:pt>
                <c:pt idx="9">
                  <c:v>16.899999999999999</c:v>
                </c:pt>
                <c:pt idx="10">
                  <c:v>6.9</c:v>
                </c:pt>
                <c:pt idx="1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0-B541-98A7-30C937B50EBA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FOGGIA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Foglio2!$B$5:$M$5</c:f>
              <c:numCache>
                <c:formatCode>General</c:formatCode>
                <c:ptCount val="12"/>
                <c:pt idx="0">
                  <c:v>28.7</c:v>
                </c:pt>
                <c:pt idx="1">
                  <c:v>26.2</c:v>
                </c:pt>
                <c:pt idx="2">
                  <c:v>19</c:v>
                </c:pt>
                <c:pt idx="3">
                  <c:v>15.6</c:v>
                </c:pt>
                <c:pt idx="4">
                  <c:v>6.4</c:v>
                </c:pt>
                <c:pt idx="5">
                  <c:v>4</c:v>
                </c:pt>
                <c:pt idx="6">
                  <c:v>26.2</c:v>
                </c:pt>
                <c:pt idx="7">
                  <c:v>25.9</c:v>
                </c:pt>
                <c:pt idx="8">
                  <c:v>20.399999999999999</c:v>
                </c:pt>
                <c:pt idx="9">
                  <c:v>14.9</c:v>
                </c:pt>
                <c:pt idx="10">
                  <c:v>6.5</c:v>
                </c:pt>
                <c:pt idx="1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50-B541-98A7-30C937B50EBA}"/>
            </c:ext>
          </c:extLst>
        </c:ser>
        <c:ser>
          <c:idx val="2"/>
          <c:order val="2"/>
          <c:tx>
            <c:strRef>
              <c:f>Foglio2!$A$6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Foglio2!$B$6:$M$6</c:f>
              <c:numCache>
                <c:formatCode>General</c:formatCode>
                <c:ptCount val="12"/>
                <c:pt idx="0">
                  <c:v>23.2</c:v>
                </c:pt>
                <c:pt idx="1">
                  <c:v>25.8</c:v>
                </c:pt>
                <c:pt idx="2">
                  <c:v>21.1</c:v>
                </c:pt>
                <c:pt idx="3">
                  <c:v>17.100000000000001</c:v>
                </c:pt>
                <c:pt idx="4">
                  <c:v>7.6</c:v>
                </c:pt>
                <c:pt idx="5">
                  <c:v>5</c:v>
                </c:pt>
                <c:pt idx="6">
                  <c:v>20.3</c:v>
                </c:pt>
                <c:pt idx="7">
                  <c:v>26.2</c:v>
                </c:pt>
                <c:pt idx="8">
                  <c:v>22.6</c:v>
                </c:pt>
                <c:pt idx="9">
                  <c:v>17.100000000000001</c:v>
                </c:pt>
                <c:pt idx="10">
                  <c:v>7.6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50-B541-98A7-30C937B50EBA}"/>
            </c:ext>
          </c:extLst>
        </c:ser>
        <c:ser>
          <c:idx val="3"/>
          <c:order val="3"/>
          <c:tx>
            <c:strRef>
              <c:f>Foglio2!$A$7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Foglio2!$B$7:$M$7</c:f>
              <c:numCache>
                <c:formatCode>General</c:formatCode>
                <c:ptCount val="12"/>
                <c:pt idx="0">
                  <c:v>25.3</c:v>
                </c:pt>
                <c:pt idx="1">
                  <c:v>27</c:v>
                </c:pt>
                <c:pt idx="2">
                  <c:v>22.4</c:v>
                </c:pt>
                <c:pt idx="3">
                  <c:v>16.399999999999999</c:v>
                </c:pt>
                <c:pt idx="4">
                  <c:v>5.9</c:v>
                </c:pt>
                <c:pt idx="5">
                  <c:v>3.1</c:v>
                </c:pt>
                <c:pt idx="6">
                  <c:v>24.2</c:v>
                </c:pt>
                <c:pt idx="7">
                  <c:v>27.1</c:v>
                </c:pt>
                <c:pt idx="8">
                  <c:v>22.6</c:v>
                </c:pt>
                <c:pt idx="9">
                  <c:v>16.7</c:v>
                </c:pt>
                <c:pt idx="10">
                  <c:v>5.8</c:v>
                </c:pt>
                <c:pt idx="1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50-B541-98A7-30C937B50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05280"/>
        <c:axId val="40632896"/>
      </c:barChart>
      <c:catAx>
        <c:axId val="38305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0632896"/>
        <c:crosses val="autoZero"/>
        <c:auto val="1"/>
        <c:lblAlgn val="ctr"/>
        <c:lblOffset val="100"/>
        <c:noMultiLvlLbl val="0"/>
      </c:catAx>
      <c:valAx>
        <c:axId val="406328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30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643747791786901"/>
          <c:y val="0.35387568877089942"/>
          <c:w val="0.31402904682262534"/>
          <c:h val="0.43702938479472431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905074365704287E-2"/>
          <c:y val="0.14304389034703996"/>
          <c:w val="0.72588779527559055"/>
          <c:h val="0.651114756488772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Foglio3!$B$16</c:f>
              <c:strCache>
                <c:ptCount val="1"/>
                <c:pt idx="0">
                  <c:v>% classe 1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Foglio3!$B$17:$B$20</c:f>
              <c:numCache>
                <c:formatCode>General</c:formatCode>
                <c:ptCount val="4"/>
                <c:pt idx="0">
                  <c:v>5.4</c:v>
                </c:pt>
                <c:pt idx="1">
                  <c:v>0.5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F-4E4C-8A61-994F180C56D6}"/>
            </c:ext>
          </c:extLst>
        </c:ser>
        <c:ser>
          <c:idx val="1"/>
          <c:order val="1"/>
          <c:tx>
            <c:strRef>
              <c:f>Foglio3!$C$16</c:f>
              <c:strCache>
                <c:ptCount val="1"/>
                <c:pt idx="0">
                  <c:v>% classe 2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Foglio3!$C$17:$C$20</c:f>
              <c:numCache>
                <c:formatCode>General</c:formatCode>
                <c:ptCount val="4"/>
                <c:pt idx="0">
                  <c:v>6.9</c:v>
                </c:pt>
                <c:pt idx="1">
                  <c:v>0.7</c:v>
                </c:pt>
                <c:pt idx="2">
                  <c:v>0.3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F-4E4C-8A61-994F180C56D6}"/>
            </c:ext>
          </c:extLst>
        </c:ser>
        <c:ser>
          <c:idx val="2"/>
          <c:order val="2"/>
          <c:tx>
            <c:strRef>
              <c:f>Foglio3!$D$16</c:f>
              <c:strCache>
                <c:ptCount val="1"/>
                <c:pt idx="0">
                  <c:v>% classe 3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Foglio3!$D$17:$D$20</c:f>
              <c:numCache>
                <c:formatCode>General</c:formatCode>
                <c:ptCount val="4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F-4E4C-8A61-994F180C5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964672"/>
        <c:axId val="40636352"/>
        <c:axId val="0"/>
      </c:bar3DChart>
      <c:catAx>
        <c:axId val="3996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636352"/>
        <c:crosses val="autoZero"/>
        <c:auto val="1"/>
        <c:lblAlgn val="ctr"/>
        <c:lblOffset val="100"/>
        <c:noMultiLvlLbl val="0"/>
      </c:catAx>
      <c:valAx>
        <c:axId val="4063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96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959273638949615"/>
          <c:y val="0.40813163015557197"/>
          <c:w val="0.15831753497731429"/>
          <c:h val="0.30398831947965377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INVALSI</a:t>
            </a:r>
            <a:r>
              <a:rPr lang="it-IT" baseline="0" dirty="0"/>
              <a:t>  </a:t>
            </a:r>
            <a:r>
              <a:rPr lang="it-IT" baseline="0" dirty="0" err="1"/>
              <a:t>a.s.</a:t>
            </a:r>
            <a:r>
              <a:rPr lang="it-IT" baseline="0" dirty="0"/>
              <a:t> 15-16  P.N. Italiano</a:t>
            </a:r>
          </a:p>
          <a:p>
            <a:pPr>
              <a:defRPr/>
            </a:pPr>
            <a:r>
              <a:rPr lang="it-IT" baseline="0" dirty="0"/>
              <a:t>alunni per livelli 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6640367623552031E-2"/>
          <c:y val="0.20407177068688781"/>
          <c:w val="0.7999187731975359"/>
          <c:h val="0.72689161423288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'INVALSI a.s. 15-16'!$B$4</c:f>
              <c:strCache>
                <c:ptCount val="1"/>
                <c:pt idx="0">
                  <c:v>livello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15-16'!$B$5:$B$16</c:f>
              <c:numCache>
                <c:formatCode>0</c:formatCode>
                <c:ptCount val="12"/>
                <c:pt idx="0">
                  <c:v>1</c:v>
                </c:pt>
                <c:pt idx="1">
                  <c:v>7</c:v>
                </c:pt>
                <c:pt idx="2">
                  <c:v>6</c:v>
                </c:pt>
                <c:pt idx="3">
                  <c:v>3</c:v>
                </c:pt>
                <c:pt idx="4">
                  <c:v>10</c:v>
                </c:pt>
                <c:pt idx="5">
                  <c:v>4</c:v>
                </c:pt>
                <c:pt idx="6">
                  <c:v>6</c:v>
                </c:pt>
                <c:pt idx="7">
                  <c:v>2</c:v>
                </c:pt>
                <c:pt idx="8">
                  <c:v>4</c:v>
                </c:pt>
                <c:pt idx="9">
                  <c:v>7</c:v>
                </c:pt>
                <c:pt idx="10">
                  <c:v>10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45-D54A-8F76-F3D35A8BF507}"/>
            </c:ext>
          </c:extLst>
        </c:ser>
        <c:ser>
          <c:idx val="1"/>
          <c:order val="1"/>
          <c:tx>
            <c:strRef>
              <c:f>'INVALSI a.s. 15-16'!$C$4</c:f>
              <c:strCache>
                <c:ptCount val="1"/>
                <c:pt idx="0">
                  <c:v>livello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15-16'!$C$5:$C$16</c:f>
              <c:numCache>
                <c:formatCode>0</c:formatCode>
                <c:ptCount val="12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10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45-D54A-8F76-F3D35A8BF507}"/>
            </c:ext>
          </c:extLst>
        </c:ser>
        <c:ser>
          <c:idx val="2"/>
          <c:order val="2"/>
          <c:tx>
            <c:strRef>
              <c:f>'INVALSI a.s. 15-16'!$D$4</c:f>
              <c:strCache>
                <c:ptCount val="1"/>
                <c:pt idx="0">
                  <c:v>livello 3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15-16'!$D$5:$D$16</c:f>
              <c:numCache>
                <c:formatCode>0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10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45-D54A-8F76-F3D35A8BF507}"/>
            </c:ext>
          </c:extLst>
        </c:ser>
        <c:ser>
          <c:idx val="3"/>
          <c:order val="3"/>
          <c:tx>
            <c:strRef>
              <c:f>'INVALSI a.s. 15-16'!$E$4</c:f>
              <c:strCache>
                <c:ptCount val="1"/>
                <c:pt idx="0">
                  <c:v>livello 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15-16'!$E$5:$E$16</c:f>
              <c:numCache>
                <c:formatCode>0</c:formatCode>
                <c:ptCount val="12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5-D54A-8F76-F3D35A8BF507}"/>
            </c:ext>
          </c:extLst>
        </c:ser>
        <c:ser>
          <c:idx val="4"/>
          <c:order val="4"/>
          <c:tx>
            <c:strRef>
              <c:f>'INVALSI a.s. 15-16'!$F$4</c:f>
              <c:strCache>
                <c:ptCount val="1"/>
                <c:pt idx="0">
                  <c:v>livello 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15-16'!$F$5:$F$16</c:f>
              <c:numCache>
                <c:formatCode>0</c:formatCode>
                <c:ptCount val="12"/>
                <c:pt idx="0">
                  <c:v>10</c:v>
                </c:pt>
                <c:pt idx="1">
                  <c:v>1</c:v>
                </c:pt>
                <c:pt idx="2">
                  <c:v>0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45-D54A-8F76-F3D35A8BF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7056"/>
        <c:axId val="42630464"/>
      </c:barChart>
      <c:catAx>
        <c:axId val="12183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630464"/>
        <c:crosses val="autoZero"/>
        <c:auto val="1"/>
        <c:lblAlgn val="ctr"/>
        <c:lblOffset val="100"/>
        <c:noMultiLvlLbl val="0"/>
      </c:catAx>
      <c:valAx>
        <c:axId val="4263046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21837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39785726114293"/>
          <c:y val="0.38930209779254082"/>
          <c:w val="0.11091692118066547"/>
          <c:h val="0.40766833365483995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INVALSI</a:t>
            </a:r>
            <a:r>
              <a:rPr lang="it-IT" baseline="0" dirty="0"/>
              <a:t>  </a:t>
            </a:r>
            <a:r>
              <a:rPr lang="it-IT" baseline="0" dirty="0" err="1"/>
              <a:t>a.s.</a:t>
            </a:r>
            <a:r>
              <a:rPr lang="it-IT" baseline="0" dirty="0"/>
              <a:t> 15-16 P.N. Matematica</a:t>
            </a:r>
          </a:p>
          <a:p>
            <a:pPr>
              <a:defRPr/>
            </a:pPr>
            <a:r>
              <a:rPr lang="it-IT" baseline="0" dirty="0"/>
              <a:t>alunni per livelli 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9252855347227215E-2"/>
          <c:y val="0.23530608591990659"/>
          <c:w val="0.80193979569049001"/>
          <c:h val="0.70855905781191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'INVALSI a.s. 15-16'!$B$26</c:f>
              <c:strCache>
                <c:ptCount val="1"/>
                <c:pt idx="0">
                  <c:v>livello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15-16'!$B$27:$B$38</c:f>
              <c:numCache>
                <c:formatCode>0</c:formatCode>
                <c:ptCount val="12"/>
                <c:pt idx="0">
                  <c:v>7</c:v>
                </c:pt>
                <c:pt idx="1">
                  <c:v>11</c:v>
                </c:pt>
                <c:pt idx="2">
                  <c:v>9</c:v>
                </c:pt>
                <c:pt idx="3">
                  <c:v>13</c:v>
                </c:pt>
                <c:pt idx="4">
                  <c:v>3</c:v>
                </c:pt>
                <c:pt idx="5">
                  <c:v>9</c:v>
                </c:pt>
                <c:pt idx="6">
                  <c:v>12</c:v>
                </c:pt>
                <c:pt idx="7">
                  <c:v>7</c:v>
                </c:pt>
                <c:pt idx="8">
                  <c:v>5</c:v>
                </c:pt>
                <c:pt idx="9">
                  <c:v>10</c:v>
                </c:pt>
                <c:pt idx="10">
                  <c:v>13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F-2C4A-918D-879866D1262B}"/>
            </c:ext>
          </c:extLst>
        </c:ser>
        <c:ser>
          <c:idx val="1"/>
          <c:order val="1"/>
          <c:tx>
            <c:strRef>
              <c:f>'INVALSI a.s. 15-16'!$C$26</c:f>
              <c:strCache>
                <c:ptCount val="1"/>
                <c:pt idx="0">
                  <c:v>livello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15-16'!$C$27:$C$38</c:f>
              <c:numCache>
                <c:formatCode>0</c:formatCode>
                <c:ptCount val="12"/>
                <c:pt idx="0">
                  <c:v>4</c:v>
                </c:pt>
                <c:pt idx="1">
                  <c:v>7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F-2C4A-918D-879866D1262B}"/>
            </c:ext>
          </c:extLst>
        </c:ser>
        <c:ser>
          <c:idx val="2"/>
          <c:order val="2"/>
          <c:tx>
            <c:strRef>
              <c:f>'INVALSI a.s. 15-16'!$D$26</c:f>
              <c:strCache>
                <c:ptCount val="1"/>
                <c:pt idx="0">
                  <c:v>livello 3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15-16'!$D$27:$D$38</c:f>
              <c:numCache>
                <c:formatCode>0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0F-2C4A-918D-879866D1262B}"/>
            </c:ext>
          </c:extLst>
        </c:ser>
        <c:ser>
          <c:idx val="3"/>
          <c:order val="3"/>
          <c:tx>
            <c:strRef>
              <c:f>'INVALSI a.s. 15-16'!$E$26</c:f>
              <c:strCache>
                <c:ptCount val="1"/>
                <c:pt idx="0">
                  <c:v>livello 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15-16'!$E$27:$E$38</c:f>
              <c:numCache>
                <c:formatCode>0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0F-2C4A-918D-879866D1262B}"/>
            </c:ext>
          </c:extLst>
        </c:ser>
        <c:ser>
          <c:idx val="4"/>
          <c:order val="4"/>
          <c:tx>
            <c:strRef>
              <c:f>'INVALSI a.s. 15-16'!$F$26</c:f>
              <c:strCache>
                <c:ptCount val="1"/>
                <c:pt idx="0">
                  <c:v>livello 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15-16'!$F$27:$F$38</c:f>
              <c:numCache>
                <c:formatCode>0</c:formatCode>
                <c:ptCount val="12"/>
                <c:pt idx="0">
                  <c:v>8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  <c:pt idx="7">
                  <c:v>7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0F-2C4A-918D-879866D126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5008"/>
        <c:axId val="123995840"/>
      </c:barChart>
      <c:catAx>
        <c:axId val="12183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3995840"/>
        <c:crosses val="autoZero"/>
        <c:auto val="1"/>
        <c:lblAlgn val="ctr"/>
        <c:lblOffset val="100"/>
        <c:noMultiLvlLbl val="0"/>
      </c:catAx>
      <c:valAx>
        <c:axId val="123995840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2183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99665723416364"/>
          <c:y val="0.33511377924498686"/>
          <c:w val="0.10792782283449986"/>
          <c:h val="0.57172351220234785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 MATEMATICA  P. Pio / ITALIA</a:t>
            </a:r>
          </a:p>
          <a:p>
            <a:pPr>
              <a:defRPr/>
            </a:pPr>
            <a:r>
              <a:rPr lang="it-IT" baseline="0" dirty="0"/>
              <a:t>alunni per livelli - storico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4646219864459504E-2"/>
          <c:y val="0.20731096015786607"/>
          <c:w val="0.75778515928785695"/>
          <c:h val="0.70177035003165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'grafici storico'!$C$23</c:f>
              <c:strCache>
                <c:ptCount val="1"/>
                <c:pt idx="0">
                  <c:v>P. Pio L1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storico'!$C$25:$C$29</c:f>
              <c:numCache>
                <c:formatCode>0.0%</c:formatCode>
                <c:ptCount val="5"/>
                <c:pt idx="0">
                  <c:v>0.26</c:v>
                </c:pt>
                <c:pt idx="1">
                  <c:v>0.48</c:v>
                </c:pt>
                <c:pt idx="2">
                  <c:v>0.28000000000000003</c:v>
                </c:pt>
                <c:pt idx="3">
                  <c:v>0.24</c:v>
                </c:pt>
                <c:pt idx="4">
                  <c:v>0.45200000000000001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6-6446-A976-EAEF02FC5E1E}"/>
            </c:ext>
          </c:extLst>
        </c:ser>
        <c:ser>
          <c:idx val="1"/>
          <c:order val="1"/>
          <c:tx>
            <c:strRef>
              <c:f>'grafici storico'!$D$23</c:f>
              <c:strCache>
                <c:ptCount val="1"/>
                <c:pt idx="0">
                  <c:v>ITALIA L1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storico'!$D$25:$D$29</c:f>
              <c:numCache>
                <c:formatCode>0.0%</c:formatCode>
                <c:ptCount val="5"/>
                <c:pt idx="0">
                  <c:v>0.25</c:v>
                </c:pt>
                <c:pt idx="1">
                  <c:v>0.28000000000000003</c:v>
                </c:pt>
                <c:pt idx="2">
                  <c:v>0.2</c:v>
                </c:pt>
                <c:pt idx="3">
                  <c:v>0.25</c:v>
                </c:pt>
                <c:pt idx="4">
                  <c:v>0.30099999999999999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6-6446-A976-EAEF02FC5E1E}"/>
            </c:ext>
          </c:extLst>
        </c:ser>
        <c:ser>
          <c:idx val="2"/>
          <c:order val="2"/>
          <c:tx>
            <c:strRef>
              <c:f>'grafici storico'!$E$23</c:f>
              <c:strCache>
                <c:ptCount val="1"/>
                <c:pt idx="0">
                  <c:v>P. Pio L2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storico'!$E$25:$E$29</c:f>
              <c:numCache>
                <c:formatCode>0.0%</c:formatCode>
                <c:ptCount val="5"/>
                <c:pt idx="0">
                  <c:v>0.27</c:v>
                </c:pt>
                <c:pt idx="1">
                  <c:v>0.17</c:v>
                </c:pt>
                <c:pt idx="2">
                  <c:v>0.27</c:v>
                </c:pt>
                <c:pt idx="3">
                  <c:v>0.27</c:v>
                </c:pt>
                <c:pt idx="4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6-6446-A976-EAEF02FC5E1E}"/>
            </c:ext>
          </c:extLst>
        </c:ser>
        <c:ser>
          <c:idx val="3"/>
          <c:order val="3"/>
          <c:tx>
            <c:strRef>
              <c:f>'grafici storico'!$F$23</c:f>
              <c:strCache>
                <c:ptCount val="1"/>
                <c:pt idx="0">
                  <c:v>ITALIA L2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storico'!$F$25:$F$29</c:f>
              <c:numCache>
                <c:formatCode>0.0%</c:formatCode>
                <c:ptCount val="5"/>
                <c:pt idx="0">
                  <c:v>0.19</c:v>
                </c:pt>
                <c:pt idx="1">
                  <c:v>0.19</c:v>
                </c:pt>
                <c:pt idx="2">
                  <c:v>0.22</c:v>
                </c:pt>
                <c:pt idx="3">
                  <c:v>0.2</c:v>
                </c:pt>
                <c:pt idx="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D6-6446-A976-EAEF02FC5E1E}"/>
            </c:ext>
          </c:extLst>
        </c:ser>
        <c:ser>
          <c:idx val="4"/>
          <c:order val="4"/>
          <c:tx>
            <c:strRef>
              <c:f>'grafici storico'!$G$23</c:f>
              <c:strCache>
                <c:ptCount val="1"/>
                <c:pt idx="0">
                  <c:v>P. Pio L3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storico'!$G$25:$G$29</c:f>
              <c:numCache>
                <c:formatCode>0.0%</c:formatCode>
                <c:ptCount val="5"/>
                <c:pt idx="0">
                  <c:v>0.16</c:v>
                </c:pt>
                <c:pt idx="1">
                  <c:v>0.15</c:v>
                </c:pt>
                <c:pt idx="2">
                  <c:v>0.24</c:v>
                </c:pt>
                <c:pt idx="3">
                  <c:v>0.19</c:v>
                </c:pt>
                <c:pt idx="4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D6-6446-A976-EAEF02FC5E1E}"/>
            </c:ext>
          </c:extLst>
        </c:ser>
        <c:ser>
          <c:idx val="5"/>
          <c:order val="5"/>
          <c:tx>
            <c:strRef>
              <c:f>'grafici storico'!$H$23</c:f>
              <c:strCache>
                <c:ptCount val="1"/>
                <c:pt idx="0">
                  <c:v>ITALIA L3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storico'!$H$25:$H$29</c:f>
              <c:numCache>
                <c:formatCode>0.0%</c:formatCode>
                <c:ptCount val="5"/>
                <c:pt idx="0">
                  <c:v>0.18</c:v>
                </c:pt>
                <c:pt idx="1">
                  <c:v>0.13</c:v>
                </c:pt>
                <c:pt idx="2">
                  <c:v>0.18</c:v>
                </c:pt>
                <c:pt idx="3">
                  <c:v>0.15</c:v>
                </c:pt>
                <c:pt idx="4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D6-6446-A976-EAEF02FC5E1E}"/>
            </c:ext>
          </c:extLst>
        </c:ser>
        <c:ser>
          <c:idx val="6"/>
          <c:order val="6"/>
          <c:tx>
            <c:strRef>
              <c:f>'grafici storico'!$I$23</c:f>
              <c:strCache>
                <c:ptCount val="1"/>
                <c:pt idx="0">
                  <c:v>P. Pio L4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storico'!$I$25:$I$29</c:f>
              <c:numCache>
                <c:formatCode>0.0%</c:formatCode>
                <c:ptCount val="5"/>
                <c:pt idx="0">
                  <c:v>0.11</c:v>
                </c:pt>
                <c:pt idx="1">
                  <c:v>0.08</c:v>
                </c:pt>
                <c:pt idx="2">
                  <c:v>0.11</c:v>
                </c:pt>
                <c:pt idx="3">
                  <c:v>0.13</c:v>
                </c:pt>
                <c:pt idx="4">
                  <c:v>8.8999999999999996E-2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D6-6446-A976-EAEF02FC5E1E}"/>
            </c:ext>
          </c:extLst>
        </c:ser>
        <c:ser>
          <c:idx val="7"/>
          <c:order val="7"/>
          <c:tx>
            <c:strRef>
              <c:f>'grafici storico'!$J$23</c:f>
              <c:strCache>
                <c:ptCount val="1"/>
                <c:pt idx="0">
                  <c:v>ITALIA L4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storico'!$J$25:$J$29</c:f>
              <c:numCache>
                <c:formatCode>0.0%</c:formatCode>
                <c:ptCount val="5"/>
                <c:pt idx="0">
                  <c:v>0.14000000000000001</c:v>
                </c:pt>
                <c:pt idx="1">
                  <c:v>0.11</c:v>
                </c:pt>
                <c:pt idx="2">
                  <c:v>0.15</c:v>
                </c:pt>
                <c:pt idx="3">
                  <c:v>0.13</c:v>
                </c:pt>
                <c:pt idx="4">
                  <c:v>0.11700000000000001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ED6-6446-A976-EAEF02FC5E1E}"/>
            </c:ext>
          </c:extLst>
        </c:ser>
        <c:ser>
          <c:idx val="8"/>
          <c:order val="8"/>
          <c:tx>
            <c:strRef>
              <c:f>'grafici storico'!$K$23</c:f>
              <c:strCache>
                <c:ptCount val="1"/>
                <c:pt idx="0">
                  <c:v>P. Pio L5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storico'!$K$25:$K$29</c:f>
              <c:numCache>
                <c:formatCode>0.0%</c:formatCode>
                <c:ptCount val="5"/>
                <c:pt idx="0">
                  <c:v>0.2</c:v>
                </c:pt>
                <c:pt idx="1">
                  <c:v>0.09</c:v>
                </c:pt>
                <c:pt idx="2">
                  <c:v>0.08</c:v>
                </c:pt>
                <c:pt idx="3">
                  <c:v>0.17</c:v>
                </c:pt>
                <c:pt idx="4">
                  <c:v>0.156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D6-6446-A976-EAEF02FC5E1E}"/>
            </c:ext>
          </c:extLst>
        </c:ser>
        <c:ser>
          <c:idx val="9"/>
          <c:order val="9"/>
          <c:tx>
            <c:strRef>
              <c:f>'grafici storico'!$L$23</c:f>
              <c:strCache>
                <c:ptCount val="1"/>
                <c:pt idx="0">
                  <c:v>ITALIA L5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storico'!$L$25:$L$29</c:f>
              <c:numCache>
                <c:formatCode>0.0%</c:formatCode>
                <c:ptCount val="5"/>
                <c:pt idx="0">
                  <c:v>0.25</c:v>
                </c:pt>
                <c:pt idx="1">
                  <c:v>0.27</c:v>
                </c:pt>
                <c:pt idx="2">
                  <c:v>0.21</c:v>
                </c:pt>
                <c:pt idx="3">
                  <c:v>0.26</c:v>
                </c:pt>
                <c:pt idx="4">
                  <c:v>0.28699999999999998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ED6-6446-A976-EAEF02FC5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6544"/>
        <c:axId val="123998144"/>
      </c:barChart>
      <c:catAx>
        <c:axId val="12183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23998144"/>
        <c:crosses val="autoZero"/>
        <c:auto val="1"/>
        <c:lblAlgn val="ctr"/>
        <c:lblOffset val="100"/>
        <c:noMultiLvlLbl val="0"/>
      </c:catAx>
      <c:valAx>
        <c:axId val="1239981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2183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291251203569974"/>
          <c:y val="0.29935857800855153"/>
          <c:w val="0.12596560451616487"/>
          <c:h val="0.5563870328340943"/>
        </c:manualLayout>
      </c:layout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38DF4-052A-4728-8729-85B029B69EB5}" type="doc">
      <dgm:prSet loTypeId="urn:microsoft.com/office/officeart/2005/8/layout/radial1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F6729102-0A69-4E04-82E0-893FFB07CE74}">
      <dgm:prSet phldrT="[Testo]"/>
      <dgm:spPr/>
      <dgm:t>
        <a:bodyPr/>
        <a:lstStyle/>
        <a:p>
          <a:r>
            <a:rPr lang="it-IT" b="1"/>
            <a:t>Esiti</a:t>
          </a:r>
          <a:endParaRPr lang="it-IT"/>
        </a:p>
      </dgm:t>
    </dgm:pt>
    <dgm:pt modelId="{149B910D-B843-4D72-8F4D-31A1F2AF6F52}" type="parTrans" cxnId="{6EBCEA8C-34B6-48E6-8002-8D2DC2807570}">
      <dgm:prSet/>
      <dgm:spPr/>
      <dgm:t>
        <a:bodyPr/>
        <a:lstStyle/>
        <a:p>
          <a:endParaRPr lang="it-IT"/>
        </a:p>
      </dgm:t>
    </dgm:pt>
    <dgm:pt modelId="{15DFB269-D93F-4314-BEDD-FE2061F0B0CE}" type="sibTrans" cxnId="{6EBCEA8C-34B6-48E6-8002-8D2DC2807570}">
      <dgm:prSet/>
      <dgm:spPr/>
      <dgm:t>
        <a:bodyPr/>
        <a:lstStyle/>
        <a:p>
          <a:endParaRPr lang="it-IT"/>
        </a:p>
      </dgm:t>
    </dgm:pt>
    <dgm:pt modelId="{73670B6F-C447-405F-8E5A-E2A5E3465257}">
      <dgm:prSet phldrT="[Testo]" custT="1"/>
      <dgm:spPr/>
      <dgm:t>
        <a:bodyPr/>
        <a:lstStyle/>
        <a:p>
          <a:r>
            <a:rPr lang="it-IT" sz="2000" b="1"/>
            <a:t>Risultati a distanza</a:t>
          </a:r>
          <a:endParaRPr lang="it-IT" sz="2000"/>
        </a:p>
      </dgm:t>
    </dgm:pt>
    <dgm:pt modelId="{3224A4C4-FD48-4BCA-A8F9-DA944B9A6228}" type="parTrans" cxnId="{3A784567-0F33-4711-B13A-D5449E0DFC0F}">
      <dgm:prSet/>
      <dgm:spPr/>
      <dgm:t>
        <a:bodyPr/>
        <a:lstStyle/>
        <a:p>
          <a:endParaRPr lang="it-IT"/>
        </a:p>
      </dgm:t>
    </dgm:pt>
    <dgm:pt modelId="{DC72F700-7932-4142-83C9-F74D9A55B92C}" type="sibTrans" cxnId="{3A784567-0F33-4711-B13A-D5449E0DFC0F}">
      <dgm:prSet/>
      <dgm:spPr/>
      <dgm:t>
        <a:bodyPr/>
        <a:lstStyle/>
        <a:p>
          <a:endParaRPr lang="it-IT"/>
        </a:p>
      </dgm:t>
    </dgm:pt>
    <dgm:pt modelId="{F49A8C5C-32E6-4065-B376-72621B8366F6}">
      <dgm:prSet phldrT="[Testo]" custT="1"/>
      <dgm:spPr/>
      <dgm:t>
        <a:bodyPr/>
        <a:lstStyle/>
        <a:p>
          <a:r>
            <a:rPr lang="it-IT" sz="2000" b="1" dirty="0"/>
            <a:t>Competenze chiave europee </a:t>
          </a:r>
          <a:endParaRPr lang="it-IT" sz="2000" dirty="0"/>
        </a:p>
      </dgm:t>
    </dgm:pt>
    <dgm:pt modelId="{CC73758A-C790-41E2-BD79-63C1F118281D}" type="parTrans" cxnId="{E1F1B990-BF34-4822-89AF-979518CAB364}">
      <dgm:prSet/>
      <dgm:spPr/>
      <dgm:t>
        <a:bodyPr/>
        <a:lstStyle/>
        <a:p>
          <a:endParaRPr lang="it-IT"/>
        </a:p>
      </dgm:t>
    </dgm:pt>
    <dgm:pt modelId="{C8625AB6-3868-4B80-8FA9-0419CC3B2089}" type="sibTrans" cxnId="{E1F1B990-BF34-4822-89AF-979518CAB364}">
      <dgm:prSet/>
      <dgm:spPr/>
      <dgm:t>
        <a:bodyPr/>
        <a:lstStyle/>
        <a:p>
          <a:endParaRPr lang="it-IT"/>
        </a:p>
      </dgm:t>
    </dgm:pt>
    <dgm:pt modelId="{78C046ED-DD5D-46E1-8E25-5A305730080B}">
      <dgm:prSet phldrT="[Testo]" custT="1"/>
      <dgm:spPr/>
      <dgm:t>
        <a:bodyPr/>
        <a:lstStyle/>
        <a:p>
          <a:r>
            <a:rPr lang="it-IT" sz="2000" b="1" dirty="0"/>
            <a:t>Risultati nelle prove standardizzate nazionali</a:t>
          </a:r>
          <a:endParaRPr lang="it-IT" sz="2000" dirty="0"/>
        </a:p>
      </dgm:t>
    </dgm:pt>
    <dgm:pt modelId="{FFF272F6-1DD2-468F-A968-D0C8E4D91E45}" type="parTrans" cxnId="{87921585-393F-47D9-87BE-24602577BFAA}">
      <dgm:prSet/>
      <dgm:spPr/>
      <dgm:t>
        <a:bodyPr/>
        <a:lstStyle/>
        <a:p>
          <a:endParaRPr lang="it-IT"/>
        </a:p>
      </dgm:t>
    </dgm:pt>
    <dgm:pt modelId="{D210C796-8A95-42E4-A8A6-F92F14CECBA9}" type="sibTrans" cxnId="{87921585-393F-47D9-87BE-24602577BFAA}">
      <dgm:prSet/>
      <dgm:spPr/>
      <dgm:t>
        <a:bodyPr/>
        <a:lstStyle/>
        <a:p>
          <a:endParaRPr lang="it-IT"/>
        </a:p>
      </dgm:t>
    </dgm:pt>
    <dgm:pt modelId="{CB9E487A-F57F-4FFE-9390-28C0EE9DBF75}">
      <dgm:prSet phldrT="[Testo]" custT="1"/>
      <dgm:spPr/>
      <dgm:t>
        <a:bodyPr/>
        <a:lstStyle/>
        <a:p>
          <a:r>
            <a:rPr lang="it-IT" sz="2000" b="1" dirty="0"/>
            <a:t>Risultati scolastici</a:t>
          </a:r>
          <a:endParaRPr lang="it-IT" sz="2000" dirty="0"/>
        </a:p>
      </dgm:t>
    </dgm:pt>
    <dgm:pt modelId="{C08E9107-6B57-42B3-AEE7-2556FE3236BE}" type="parTrans" cxnId="{5E7E8287-1242-46B1-9FF2-9214A37A44D4}">
      <dgm:prSet/>
      <dgm:spPr/>
      <dgm:t>
        <a:bodyPr/>
        <a:lstStyle/>
        <a:p>
          <a:endParaRPr lang="it-IT"/>
        </a:p>
      </dgm:t>
    </dgm:pt>
    <dgm:pt modelId="{C5DA55E3-6AA0-4636-AC5D-3E672A79966E}" type="sibTrans" cxnId="{5E7E8287-1242-46B1-9FF2-9214A37A44D4}">
      <dgm:prSet/>
      <dgm:spPr/>
      <dgm:t>
        <a:bodyPr/>
        <a:lstStyle/>
        <a:p>
          <a:endParaRPr lang="it-IT"/>
        </a:p>
      </dgm:t>
    </dgm:pt>
    <dgm:pt modelId="{7CB0A3CB-5F54-4E32-B9B2-FB9AC34230CD}">
      <dgm:prSet/>
      <dgm:spPr/>
      <dgm:t>
        <a:bodyPr/>
        <a:lstStyle/>
        <a:p>
          <a:endParaRPr lang="it-IT"/>
        </a:p>
      </dgm:t>
    </dgm:pt>
    <dgm:pt modelId="{FE8771C9-5C10-42EB-8E59-487B2056C1E9}" type="parTrans" cxnId="{AF3D030D-D5F8-4DBF-985E-E13D8AD525C3}">
      <dgm:prSet/>
      <dgm:spPr/>
      <dgm:t>
        <a:bodyPr/>
        <a:lstStyle/>
        <a:p>
          <a:endParaRPr lang="it-IT"/>
        </a:p>
      </dgm:t>
    </dgm:pt>
    <dgm:pt modelId="{03702FA5-2A1A-4202-B57F-4BE2F27E0867}" type="sibTrans" cxnId="{AF3D030D-D5F8-4DBF-985E-E13D8AD525C3}">
      <dgm:prSet/>
      <dgm:spPr/>
      <dgm:t>
        <a:bodyPr/>
        <a:lstStyle/>
        <a:p>
          <a:endParaRPr lang="it-IT"/>
        </a:p>
      </dgm:t>
    </dgm:pt>
    <dgm:pt modelId="{BE9CDE67-FB44-46D1-9B96-E1DC7E890A8B}" type="pres">
      <dgm:prSet presAssocID="{36738DF4-052A-4728-8729-85B029B69EB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C2FD3E7-49D8-4052-88F7-AFA6104CB22E}" type="pres">
      <dgm:prSet presAssocID="{F6729102-0A69-4E04-82E0-893FFB07CE74}" presName="centerShape" presStyleLbl="node0" presStyleIdx="0" presStyleCnt="1" custLinFactNeighborX="-4153" custLinFactNeighborY="-46516"/>
      <dgm:spPr/>
    </dgm:pt>
    <dgm:pt modelId="{8EFE5EC4-86A6-456B-AF32-57F031F5EC51}" type="pres">
      <dgm:prSet presAssocID="{3224A4C4-FD48-4BCA-A8F9-DA944B9A6228}" presName="Name9" presStyleLbl="parChTrans1D2" presStyleIdx="0" presStyleCnt="4"/>
      <dgm:spPr/>
    </dgm:pt>
    <dgm:pt modelId="{75F10928-4371-4324-9E65-1EBA850F75F3}" type="pres">
      <dgm:prSet presAssocID="{3224A4C4-FD48-4BCA-A8F9-DA944B9A6228}" presName="connTx" presStyleLbl="parChTrans1D2" presStyleIdx="0" presStyleCnt="4"/>
      <dgm:spPr/>
    </dgm:pt>
    <dgm:pt modelId="{5DAB8A1A-B9FE-4D1F-B362-46748BD82FA5}" type="pres">
      <dgm:prSet presAssocID="{73670B6F-C447-405F-8E5A-E2A5E3465257}" presName="node" presStyleLbl="node1" presStyleIdx="0" presStyleCnt="4" custScaleX="158417" custScaleY="129639" custRadScaleRad="153306" custRadScaleInc="190755">
        <dgm:presLayoutVars>
          <dgm:bulletEnabled val="1"/>
        </dgm:presLayoutVars>
      </dgm:prSet>
      <dgm:spPr/>
    </dgm:pt>
    <dgm:pt modelId="{39D5A45E-0511-45E5-91B4-134D1FDD5BF1}" type="pres">
      <dgm:prSet presAssocID="{CC73758A-C790-41E2-BD79-63C1F118281D}" presName="Name9" presStyleLbl="parChTrans1D2" presStyleIdx="1" presStyleCnt="4"/>
      <dgm:spPr/>
    </dgm:pt>
    <dgm:pt modelId="{D0434D31-063A-4270-AB4E-F4107CA59579}" type="pres">
      <dgm:prSet presAssocID="{CC73758A-C790-41E2-BD79-63C1F118281D}" presName="connTx" presStyleLbl="parChTrans1D2" presStyleIdx="1" presStyleCnt="4"/>
      <dgm:spPr/>
    </dgm:pt>
    <dgm:pt modelId="{ECEEE588-1F42-4AEC-8EC8-1A8513BC00EF}" type="pres">
      <dgm:prSet presAssocID="{F49A8C5C-32E6-4065-B376-72621B8366F6}" presName="node" presStyleLbl="node1" presStyleIdx="1" presStyleCnt="4" custScaleX="148191" custRadScaleRad="114779" custRadScaleInc="97792">
        <dgm:presLayoutVars>
          <dgm:bulletEnabled val="1"/>
        </dgm:presLayoutVars>
      </dgm:prSet>
      <dgm:spPr/>
    </dgm:pt>
    <dgm:pt modelId="{6397AE56-A0CB-4513-8620-256C1EDA6869}" type="pres">
      <dgm:prSet presAssocID="{FFF272F6-1DD2-468F-A968-D0C8E4D91E45}" presName="Name9" presStyleLbl="parChTrans1D2" presStyleIdx="2" presStyleCnt="4"/>
      <dgm:spPr/>
    </dgm:pt>
    <dgm:pt modelId="{88C10F78-E39C-4666-B09C-13A89000E41E}" type="pres">
      <dgm:prSet presAssocID="{FFF272F6-1DD2-468F-A968-D0C8E4D91E45}" presName="connTx" presStyleLbl="parChTrans1D2" presStyleIdx="2" presStyleCnt="4"/>
      <dgm:spPr/>
    </dgm:pt>
    <dgm:pt modelId="{2A802EFF-C2FC-4027-9BFF-0F7AB6EA5BDB}" type="pres">
      <dgm:prSet presAssocID="{78C046ED-DD5D-46E1-8E25-5A305730080B}" presName="node" presStyleLbl="node1" presStyleIdx="2" presStyleCnt="4" custScaleX="237436" custScaleY="148338" custRadScaleRad="99644" custRadScaleInc="92950">
        <dgm:presLayoutVars>
          <dgm:bulletEnabled val="1"/>
        </dgm:presLayoutVars>
      </dgm:prSet>
      <dgm:spPr/>
    </dgm:pt>
    <dgm:pt modelId="{307CBEB2-BCAC-4FA2-8B9F-8A8D93D2FDFE}" type="pres">
      <dgm:prSet presAssocID="{C08E9107-6B57-42B3-AEE7-2556FE3236BE}" presName="Name9" presStyleLbl="parChTrans1D2" presStyleIdx="3" presStyleCnt="4"/>
      <dgm:spPr/>
    </dgm:pt>
    <dgm:pt modelId="{9D2355EC-A61F-4476-84AB-4697E5F9A606}" type="pres">
      <dgm:prSet presAssocID="{C08E9107-6B57-42B3-AEE7-2556FE3236BE}" presName="connTx" presStyleLbl="parChTrans1D2" presStyleIdx="3" presStyleCnt="4"/>
      <dgm:spPr/>
    </dgm:pt>
    <dgm:pt modelId="{D217FB72-B129-4565-8375-D8D5FB1ECDAF}" type="pres">
      <dgm:prSet presAssocID="{CB9E487A-F57F-4FFE-9390-28C0EE9DBF75}" presName="node" presStyleLbl="node1" presStyleIdx="3" presStyleCnt="4" custScaleX="197605" custScaleY="110604" custRadScaleRad="169631" custRadScaleInc="20665">
        <dgm:presLayoutVars>
          <dgm:bulletEnabled val="1"/>
        </dgm:presLayoutVars>
      </dgm:prSet>
      <dgm:spPr/>
    </dgm:pt>
  </dgm:ptLst>
  <dgm:cxnLst>
    <dgm:cxn modelId="{AF3D030D-D5F8-4DBF-985E-E13D8AD525C3}" srcId="{36738DF4-052A-4728-8729-85B029B69EB5}" destId="{7CB0A3CB-5F54-4E32-B9B2-FB9AC34230CD}" srcOrd="1" destOrd="0" parTransId="{FE8771C9-5C10-42EB-8E59-487B2056C1E9}" sibTransId="{03702FA5-2A1A-4202-B57F-4BE2F27E0867}"/>
    <dgm:cxn modelId="{EA3B541E-AB4D-4354-867A-1B179AB62235}" type="presOf" srcId="{73670B6F-C447-405F-8E5A-E2A5E3465257}" destId="{5DAB8A1A-B9FE-4D1F-B362-46748BD82FA5}" srcOrd="0" destOrd="0" presId="urn:microsoft.com/office/officeart/2005/8/layout/radial1"/>
    <dgm:cxn modelId="{B890082D-6258-4F62-94EA-75DEE5D71D16}" type="presOf" srcId="{FFF272F6-1DD2-468F-A968-D0C8E4D91E45}" destId="{88C10F78-E39C-4666-B09C-13A89000E41E}" srcOrd="1" destOrd="0" presId="urn:microsoft.com/office/officeart/2005/8/layout/radial1"/>
    <dgm:cxn modelId="{51522450-8445-4B82-8904-A36306DFC48E}" type="presOf" srcId="{CC73758A-C790-41E2-BD79-63C1F118281D}" destId="{D0434D31-063A-4270-AB4E-F4107CA59579}" srcOrd="1" destOrd="0" presId="urn:microsoft.com/office/officeart/2005/8/layout/radial1"/>
    <dgm:cxn modelId="{014B3E51-1D49-4F1B-8DA0-42329A1A866A}" type="presOf" srcId="{F49A8C5C-32E6-4065-B376-72621B8366F6}" destId="{ECEEE588-1F42-4AEC-8EC8-1A8513BC00EF}" srcOrd="0" destOrd="0" presId="urn:microsoft.com/office/officeart/2005/8/layout/radial1"/>
    <dgm:cxn modelId="{3A784567-0F33-4711-B13A-D5449E0DFC0F}" srcId="{F6729102-0A69-4E04-82E0-893FFB07CE74}" destId="{73670B6F-C447-405F-8E5A-E2A5E3465257}" srcOrd="0" destOrd="0" parTransId="{3224A4C4-FD48-4BCA-A8F9-DA944B9A6228}" sibTransId="{DC72F700-7932-4142-83C9-F74D9A55B92C}"/>
    <dgm:cxn modelId="{FE17666E-8252-4C8B-9FA1-7EE57ABAFCD6}" type="presOf" srcId="{3224A4C4-FD48-4BCA-A8F9-DA944B9A6228}" destId="{8EFE5EC4-86A6-456B-AF32-57F031F5EC51}" srcOrd="0" destOrd="0" presId="urn:microsoft.com/office/officeart/2005/8/layout/radial1"/>
    <dgm:cxn modelId="{EE940076-FDFE-4AB6-A5A5-523A1B2E5880}" type="presOf" srcId="{36738DF4-052A-4728-8729-85B029B69EB5}" destId="{BE9CDE67-FB44-46D1-9B96-E1DC7E890A8B}" srcOrd="0" destOrd="0" presId="urn:microsoft.com/office/officeart/2005/8/layout/radial1"/>
    <dgm:cxn modelId="{1C0EA884-1606-4189-81B3-51227CF75A74}" type="presOf" srcId="{FFF272F6-1DD2-468F-A968-D0C8E4D91E45}" destId="{6397AE56-A0CB-4513-8620-256C1EDA6869}" srcOrd="0" destOrd="0" presId="urn:microsoft.com/office/officeart/2005/8/layout/radial1"/>
    <dgm:cxn modelId="{87921585-393F-47D9-87BE-24602577BFAA}" srcId="{F6729102-0A69-4E04-82E0-893FFB07CE74}" destId="{78C046ED-DD5D-46E1-8E25-5A305730080B}" srcOrd="2" destOrd="0" parTransId="{FFF272F6-1DD2-468F-A968-D0C8E4D91E45}" sibTransId="{D210C796-8A95-42E4-A8A6-F92F14CECBA9}"/>
    <dgm:cxn modelId="{5E7E8287-1242-46B1-9FF2-9214A37A44D4}" srcId="{F6729102-0A69-4E04-82E0-893FFB07CE74}" destId="{CB9E487A-F57F-4FFE-9390-28C0EE9DBF75}" srcOrd="3" destOrd="0" parTransId="{C08E9107-6B57-42B3-AEE7-2556FE3236BE}" sibTransId="{C5DA55E3-6AA0-4636-AC5D-3E672A79966E}"/>
    <dgm:cxn modelId="{6EBCEA8C-34B6-48E6-8002-8D2DC2807570}" srcId="{36738DF4-052A-4728-8729-85B029B69EB5}" destId="{F6729102-0A69-4E04-82E0-893FFB07CE74}" srcOrd="0" destOrd="0" parTransId="{149B910D-B843-4D72-8F4D-31A1F2AF6F52}" sibTransId="{15DFB269-D93F-4314-BEDD-FE2061F0B0CE}"/>
    <dgm:cxn modelId="{E1F1B990-BF34-4822-89AF-979518CAB364}" srcId="{F6729102-0A69-4E04-82E0-893FFB07CE74}" destId="{F49A8C5C-32E6-4065-B376-72621B8366F6}" srcOrd="1" destOrd="0" parTransId="{CC73758A-C790-41E2-BD79-63C1F118281D}" sibTransId="{C8625AB6-3868-4B80-8FA9-0419CC3B2089}"/>
    <dgm:cxn modelId="{739E9798-AE7E-4F36-85B3-29058F4A483A}" type="presOf" srcId="{C08E9107-6B57-42B3-AEE7-2556FE3236BE}" destId="{9D2355EC-A61F-4476-84AB-4697E5F9A606}" srcOrd="1" destOrd="0" presId="urn:microsoft.com/office/officeart/2005/8/layout/radial1"/>
    <dgm:cxn modelId="{C78318A1-2373-4044-ACC9-764F7C3190A5}" type="presOf" srcId="{CC73758A-C790-41E2-BD79-63C1F118281D}" destId="{39D5A45E-0511-45E5-91B4-134D1FDD5BF1}" srcOrd="0" destOrd="0" presId="urn:microsoft.com/office/officeart/2005/8/layout/radial1"/>
    <dgm:cxn modelId="{7B3785B1-0FCE-4776-B952-A27244E90B99}" type="presOf" srcId="{3224A4C4-FD48-4BCA-A8F9-DA944B9A6228}" destId="{75F10928-4371-4324-9E65-1EBA850F75F3}" srcOrd="1" destOrd="0" presId="urn:microsoft.com/office/officeart/2005/8/layout/radial1"/>
    <dgm:cxn modelId="{3670FECD-1C22-4C0C-9BBC-7A64DA7616E7}" type="presOf" srcId="{C08E9107-6B57-42B3-AEE7-2556FE3236BE}" destId="{307CBEB2-BCAC-4FA2-8B9F-8A8D93D2FDFE}" srcOrd="0" destOrd="0" presId="urn:microsoft.com/office/officeart/2005/8/layout/radial1"/>
    <dgm:cxn modelId="{FA8246E7-9E85-45AE-8982-3C78683B77B7}" type="presOf" srcId="{F6729102-0A69-4E04-82E0-893FFB07CE74}" destId="{3C2FD3E7-49D8-4052-88F7-AFA6104CB22E}" srcOrd="0" destOrd="0" presId="urn:microsoft.com/office/officeart/2005/8/layout/radial1"/>
    <dgm:cxn modelId="{687A0DE8-141E-4926-92FC-50626DAF941C}" type="presOf" srcId="{CB9E487A-F57F-4FFE-9390-28C0EE9DBF75}" destId="{D217FB72-B129-4565-8375-D8D5FB1ECDAF}" srcOrd="0" destOrd="0" presId="urn:microsoft.com/office/officeart/2005/8/layout/radial1"/>
    <dgm:cxn modelId="{3F1AEEF5-80E3-4EBF-86C9-E1F89DC73550}" type="presOf" srcId="{78C046ED-DD5D-46E1-8E25-5A305730080B}" destId="{2A802EFF-C2FC-4027-9BFF-0F7AB6EA5BDB}" srcOrd="0" destOrd="0" presId="urn:microsoft.com/office/officeart/2005/8/layout/radial1"/>
    <dgm:cxn modelId="{77E09DC5-7FAF-441E-8653-24B493DBF7FA}" type="presParOf" srcId="{BE9CDE67-FB44-46D1-9B96-E1DC7E890A8B}" destId="{3C2FD3E7-49D8-4052-88F7-AFA6104CB22E}" srcOrd="0" destOrd="0" presId="urn:microsoft.com/office/officeart/2005/8/layout/radial1"/>
    <dgm:cxn modelId="{515FC98B-1CC2-4154-A554-20A61AF76C3B}" type="presParOf" srcId="{BE9CDE67-FB44-46D1-9B96-E1DC7E890A8B}" destId="{8EFE5EC4-86A6-456B-AF32-57F031F5EC51}" srcOrd="1" destOrd="0" presId="urn:microsoft.com/office/officeart/2005/8/layout/radial1"/>
    <dgm:cxn modelId="{A5B162A0-0981-4E59-A9DE-849FFFA3C4D0}" type="presParOf" srcId="{8EFE5EC4-86A6-456B-AF32-57F031F5EC51}" destId="{75F10928-4371-4324-9E65-1EBA850F75F3}" srcOrd="0" destOrd="0" presId="urn:microsoft.com/office/officeart/2005/8/layout/radial1"/>
    <dgm:cxn modelId="{B46D3DCE-D6FE-4EF5-9138-B08575FA4A40}" type="presParOf" srcId="{BE9CDE67-FB44-46D1-9B96-E1DC7E890A8B}" destId="{5DAB8A1A-B9FE-4D1F-B362-46748BD82FA5}" srcOrd="2" destOrd="0" presId="urn:microsoft.com/office/officeart/2005/8/layout/radial1"/>
    <dgm:cxn modelId="{5FC8623B-AF54-4DB5-B171-63A3FDEBE2C0}" type="presParOf" srcId="{BE9CDE67-FB44-46D1-9B96-E1DC7E890A8B}" destId="{39D5A45E-0511-45E5-91B4-134D1FDD5BF1}" srcOrd="3" destOrd="0" presId="urn:microsoft.com/office/officeart/2005/8/layout/radial1"/>
    <dgm:cxn modelId="{66113B04-9BCC-4EC9-BCB7-4AF0F4636948}" type="presParOf" srcId="{39D5A45E-0511-45E5-91B4-134D1FDD5BF1}" destId="{D0434D31-063A-4270-AB4E-F4107CA59579}" srcOrd="0" destOrd="0" presId="urn:microsoft.com/office/officeart/2005/8/layout/radial1"/>
    <dgm:cxn modelId="{207DE2E8-8DC9-4888-985A-9E3F65A67326}" type="presParOf" srcId="{BE9CDE67-FB44-46D1-9B96-E1DC7E890A8B}" destId="{ECEEE588-1F42-4AEC-8EC8-1A8513BC00EF}" srcOrd="4" destOrd="0" presId="urn:microsoft.com/office/officeart/2005/8/layout/radial1"/>
    <dgm:cxn modelId="{60F28595-4AB9-4D45-BB6B-DB440CE0A839}" type="presParOf" srcId="{BE9CDE67-FB44-46D1-9B96-E1DC7E890A8B}" destId="{6397AE56-A0CB-4513-8620-256C1EDA6869}" srcOrd="5" destOrd="0" presId="urn:microsoft.com/office/officeart/2005/8/layout/radial1"/>
    <dgm:cxn modelId="{221E17ED-1329-45B9-BFA2-6C48B74C8A80}" type="presParOf" srcId="{6397AE56-A0CB-4513-8620-256C1EDA6869}" destId="{88C10F78-E39C-4666-B09C-13A89000E41E}" srcOrd="0" destOrd="0" presId="urn:microsoft.com/office/officeart/2005/8/layout/radial1"/>
    <dgm:cxn modelId="{45142FF3-AF97-44F9-BA37-378231E5689A}" type="presParOf" srcId="{BE9CDE67-FB44-46D1-9B96-E1DC7E890A8B}" destId="{2A802EFF-C2FC-4027-9BFF-0F7AB6EA5BDB}" srcOrd="6" destOrd="0" presId="urn:microsoft.com/office/officeart/2005/8/layout/radial1"/>
    <dgm:cxn modelId="{26340229-4B21-4B03-8704-F9582D9628FB}" type="presParOf" srcId="{BE9CDE67-FB44-46D1-9B96-E1DC7E890A8B}" destId="{307CBEB2-BCAC-4FA2-8B9F-8A8D93D2FDFE}" srcOrd="7" destOrd="0" presId="urn:microsoft.com/office/officeart/2005/8/layout/radial1"/>
    <dgm:cxn modelId="{DAD9E10F-2150-4A76-A612-14A44582581E}" type="presParOf" srcId="{307CBEB2-BCAC-4FA2-8B9F-8A8D93D2FDFE}" destId="{9D2355EC-A61F-4476-84AB-4697E5F9A606}" srcOrd="0" destOrd="0" presId="urn:microsoft.com/office/officeart/2005/8/layout/radial1"/>
    <dgm:cxn modelId="{918C7486-D5A7-4FFF-B9E1-30C89B970F85}" type="presParOf" srcId="{BE9CDE67-FB44-46D1-9B96-E1DC7E890A8B}" destId="{D217FB72-B129-4565-8375-D8D5FB1ECDA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AEE202-788D-4D93-AB3E-03F8B78912B4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F9AF9B3B-779E-466C-A65F-9A10A30FE8EA}">
      <dgm:prSet phldrT="[Testo]" custT="1"/>
      <dgm:spPr/>
      <dgm:t>
        <a:bodyPr/>
        <a:lstStyle/>
        <a:p>
          <a:r>
            <a:rPr lang="it-IT" sz="1600" b="1"/>
            <a:t>Processi</a:t>
          </a:r>
          <a:endParaRPr lang="it-IT" sz="1600"/>
        </a:p>
      </dgm:t>
    </dgm:pt>
    <dgm:pt modelId="{75D61C03-EC34-49CB-8BC2-5C56732FA083}" type="parTrans" cxnId="{45D4C18C-8080-4B40-A7DC-A7C6E5F6C643}">
      <dgm:prSet/>
      <dgm:spPr/>
      <dgm:t>
        <a:bodyPr/>
        <a:lstStyle/>
        <a:p>
          <a:endParaRPr lang="it-IT"/>
        </a:p>
      </dgm:t>
    </dgm:pt>
    <dgm:pt modelId="{1A5764F3-D990-4B97-A4CD-D6F7BC1F23F9}" type="sibTrans" cxnId="{45D4C18C-8080-4B40-A7DC-A7C6E5F6C643}">
      <dgm:prSet/>
      <dgm:spPr/>
      <dgm:t>
        <a:bodyPr/>
        <a:lstStyle/>
        <a:p>
          <a:endParaRPr lang="it-IT"/>
        </a:p>
      </dgm:t>
    </dgm:pt>
    <dgm:pt modelId="{2350425E-61AF-4B60-8C5C-3A90BC7061A6}">
      <dgm:prSet phldrT="[Testo]" custT="1"/>
      <dgm:spPr/>
      <dgm:t>
        <a:bodyPr/>
        <a:lstStyle/>
        <a:p>
          <a:r>
            <a:rPr lang="it-IT" sz="1400" b="1" dirty="0"/>
            <a:t>Curricolo, progettazione e valutazione</a:t>
          </a:r>
          <a:endParaRPr lang="it-IT" sz="1400" dirty="0"/>
        </a:p>
      </dgm:t>
    </dgm:pt>
    <dgm:pt modelId="{5A6AE8A4-C378-4CC4-97E9-2D41519FED6B}" type="parTrans" cxnId="{D69B65E0-F820-4E3A-833F-E782660D259D}">
      <dgm:prSet/>
      <dgm:spPr/>
      <dgm:t>
        <a:bodyPr/>
        <a:lstStyle/>
        <a:p>
          <a:endParaRPr lang="it-IT"/>
        </a:p>
      </dgm:t>
    </dgm:pt>
    <dgm:pt modelId="{D237B08A-FE15-4B78-B442-3F6BA1F0324A}" type="sibTrans" cxnId="{D69B65E0-F820-4E3A-833F-E782660D259D}">
      <dgm:prSet/>
      <dgm:spPr/>
      <dgm:t>
        <a:bodyPr/>
        <a:lstStyle/>
        <a:p>
          <a:endParaRPr lang="it-IT"/>
        </a:p>
      </dgm:t>
    </dgm:pt>
    <dgm:pt modelId="{B7D00D4D-D633-4903-942F-644B3DC0E99F}">
      <dgm:prSet phldrT="[Testo]" custT="1"/>
      <dgm:spPr/>
      <dgm:t>
        <a:bodyPr/>
        <a:lstStyle/>
        <a:p>
          <a:r>
            <a:rPr lang="it-IT" sz="1400" b="1"/>
            <a:t>Ambiente di apprendimento</a:t>
          </a:r>
          <a:endParaRPr lang="it-IT" sz="1400"/>
        </a:p>
      </dgm:t>
    </dgm:pt>
    <dgm:pt modelId="{606C6762-BC7A-4193-95BC-73A74F9F05A6}" type="parTrans" cxnId="{37440AE3-DB1B-4470-99EA-3C1977731FD5}">
      <dgm:prSet/>
      <dgm:spPr/>
      <dgm:t>
        <a:bodyPr/>
        <a:lstStyle/>
        <a:p>
          <a:endParaRPr lang="it-IT"/>
        </a:p>
      </dgm:t>
    </dgm:pt>
    <dgm:pt modelId="{2AA441E6-CA43-41B2-8C58-81FE1FB2A793}" type="sibTrans" cxnId="{37440AE3-DB1B-4470-99EA-3C1977731FD5}">
      <dgm:prSet/>
      <dgm:spPr/>
      <dgm:t>
        <a:bodyPr/>
        <a:lstStyle/>
        <a:p>
          <a:endParaRPr lang="it-IT"/>
        </a:p>
      </dgm:t>
    </dgm:pt>
    <dgm:pt modelId="{84EAEACC-1211-4AE6-8BA3-6682B325CB45}">
      <dgm:prSet phldrT="[Testo]" custT="1"/>
      <dgm:spPr/>
      <dgm:t>
        <a:bodyPr/>
        <a:lstStyle/>
        <a:p>
          <a:r>
            <a:rPr lang="it-IT" sz="1400" b="1"/>
            <a:t>Inclusione e differenziazione</a:t>
          </a:r>
          <a:endParaRPr lang="it-IT" sz="1400"/>
        </a:p>
      </dgm:t>
    </dgm:pt>
    <dgm:pt modelId="{54E33130-9FB8-42B7-9997-7166E687D729}" type="parTrans" cxnId="{EF7CEDD2-8F57-453C-9CBF-56F0360642CC}">
      <dgm:prSet/>
      <dgm:spPr/>
      <dgm:t>
        <a:bodyPr/>
        <a:lstStyle/>
        <a:p>
          <a:endParaRPr lang="it-IT"/>
        </a:p>
      </dgm:t>
    </dgm:pt>
    <dgm:pt modelId="{EC5AED96-148B-4921-83A1-8698E12501D1}" type="sibTrans" cxnId="{EF7CEDD2-8F57-453C-9CBF-56F0360642CC}">
      <dgm:prSet/>
      <dgm:spPr/>
      <dgm:t>
        <a:bodyPr/>
        <a:lstStyle/>
        <a:p>
          <a:endParaRPr lang="it-IT"/>
        </a:p>
      </dgm:t>
    </dgm:pt>
    <dgm:pt modelId="{A33236A5-A95A-4A36-A770-CB9A02D0522A}">
      <dgm:prSet custT="1"/>
      <dgm:spPr/>
      <dgm:t>
        <a:bodyPr/>
        <a:lstStyle/>
        <a:p>
          <a:r>
            <a:rPr lang="it-IT" sz="1400" b="1"/>
            <a:t>Continuità e orientamento</a:t>
          </a:r>
          <a:endParaRPr lang="it-IT" sz="1400"/>
        </a:p>
      </dgm:t>
    </dgm:pt>
    <dgm:pt modelId="{CA3F9CD0-F09A-4F40-8CBA-42531D1C6178}" type="parTrans" cxnId="{C0A9BCFD-9F57-4986-9DED-4A61BDD6BAF0}">
      <dgm:prSet/>
      <dgm:spPr/>
      <dgm:t>
        <a:bodyPr/>
        <a:lstStyle/>
        <a:p>
          <a:endParaRPr lang="it-IT"/>
        </a:p>
      </dgm:t>
    </dgm:pt>
    <dgm:pt modelId="{5CB95F93-A65F-48B5-A821-A4C019DA6628}" type="sibTrans" cxnId="{C0A9BCFD-9F57-4986-9DED-4A61BDD6BAF0}">
      <dgm:prSet/>
      <dgm:spPr/>
      <dgm:t>
        <a:bodyPr/>
        <a:lstStyle/>
        <a:p>
          <a:endParaRPr lang="it-IT"/>
        </a:p>
      </dgm:t>
    </dgm:pt>
    <dgm:pt modelId="{135910B1-2DEA-4F96-8F3A-1C5B5F22C665}">
      <dgm:prSet phldrT="[Testo]" custT="1"/>
      <dgm:spPr/>
      <dgm:t>
        <a:bodyPr/>
        <a:lstStyle/>
        <a:p>
          <a:r>
            <a:rPr lang="it-IT" sz="1600" dirty="0"/>
            <a:t>PRATICHE EDUCATIVE E DIDATTICHE</a:t>
          </a:r>
        </a:p>
      </dgm:t>
    </dgm:pt>
    <dgm:pt modelId="{911B48D0-72BE-4E83-BEBF-1D46183BD691}" type="parTrans" cxnId="{0006D959-29A5-401D-91A7-F0D6645FE6DB}">
      <dgm:prSet/>
      <dgm:spPr/>
      <dgm:t>
        <a:bodyPr/>
        <a:lstStyle/>
        <a:p>
          <a:endParaRPr lang="it-IT"/>
        </a:p>
      </dgm:t>
    </dgm:pt>
    <dgm:pt modelId="{89315FBC-118D-4652-8A1B-FE63D061DB3C}" type="sibTrans" cxnId="{0006D959-29A5-401D-91A7-F0D6645FE6DB}">
      <dgm:prSet/>
      <dgm:spPr/>
      <dgm:t>
        <a:bodyPr/>
        <a:lstStyle/>
        <a:p>
          <a:endParaRPr lang="it-IT"/>
        </a:p>
      </dgm:t>
    </dgm:pt>
    <dgm:pt modelId="{F235FDFE-EBDD-4247-8D85-9067BE0EC56A}" type="pres">
      <dgm:prSet presAssocID="{9EAEE202-788D-4D93-AB3E-03F8B78912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19EE3F-C305-4A49-B060-BF216B51EACD}" type="pres">
      <dgm:prSet presAssocID="{F9AF9B3B-779E-466C-A65F-9A10A30FE8EA}" presName="hierRoot1" presStyleCnt="0">
        <dgm:presLayoutVars>
          <dgm:hierBranch val="init"/>
        </dgm:presLayoutVars>
      </dgm:prSet>
      <dgm:spPr/>
    </dgm:pt>
    <dgm:pt modelId="{A45478E1-5537-44B3-9698-A07DB39FA4D8}" type="pres">
      <dgm:prSet presAssocID="{F9AF9B3B-779E-466C-A65F-9A10A30FE8EA}" presName="rootComposite1" presStyleCnt="0"/>
      <dgm:spPr/>
    </dgm:pt>
    <dgm:pt modelId="{ED3DC941-EFFB-47E7-AAFE-7DE207B0B837}" type="pres">
      <dgm:prSet presAssocID="{F9AF9B3B-779E-466C-A65F-9A10A30FE8EA}" presName="rootText1" presStyleLbl="node0" presStyleIdx="0" presStyleCnt="2" custScaleX="106721" custScaleY="100000" custLinFactX="66555" custLinFactY="-30643" custLinFactNeighborX="100000" custLinFactNeighborY="-100000">
        <dgm:presLayoutVars>
          <dgm:chPref val="3"/>
        </dgm:presLayoutVars>
      </dgm:prSet>
      <dgm:spPr/>
    </dgm:pt>
    <dgm:pt modelId="{8C714EF8-E1AD-4352-B3DB-3A0A34777DB5}" type="pres">
      <dgm:prSet presAssocID="{F9AF9B3B-779E-466C-A65F-9A10A30FE8EA}" presName="rootConnector1" presStyleLbl="node1" presStyleIdx="0" presStyleCnt="0"/>
      <dgm:spPr/>
    </dgm:pt>
    <dgm:pt modelId="{07DC52E1-A1FD-4F28-AE5D-CCC3306289F2}" type="pres">
      <dgm:prSet presAssocID="{F9AF9B3B-779E-466C-A65F-9A10A30FE8EA}" presName="hierChild2" presStyleCnt="0"/>
      <dgm:spPr/>
    </dgm:pt>
    <dgm:pt modelId="{E60B5FFC-E69D-42F0-ABF8-AB51D8845F36}" type="pres">
      <dgm:prSet presAssocID="{F9AF9B3B-779E-466C-A65F-9A10A30FE8EA}" presName="hierChild3" presStyleCnt="0"/>
      <dgm:spPr/>
    </dgm:pt>
    <dgm:pt modelId="{A03888A8-604A-4E1C-A4E2-B7D8CBF016B2}" type="pres">
      <dgm:prSet presAssocID="{135910B1-2DEA-4F96-8F3A-1C5B5F22C665}" presName="hierRoot1" presStyleCnt="0">
        <dgm:presLayoutVars>
          <dgm:hierBranch val="init"/>
        </dgm:presLayoutVars>
      </dgm:prSet>
      <dgm:spPr/>
    </dgm:pt>
    <dgm:pt modelId="{500DE869-CA22-4448-BFDA-70246E569E3D}" type="pres">
      <dgm:prSet presAssocID="{135910B1-2DEA-4F96-8F3A-1C5B5F22C665}" presName="rootComposite1" presStyleCnt="0"/>
      <dgm:spPr/>
    </dgm:pt>
    <dgm:pt modelId="{FB98DDD0-8908-47C6-B97B-627B57375FDE}" type="pres">
      <dgm:prSet presAssocID="{135910B1-2DEA-4F96-8F3A-1C5B5F22C665}" presName="rootText1" presStyleLbl="node0" presStyleIdx="1" presStyleCnt="2" custScaleX="172368" custScaleY="133789" custLinFactNeighborX="3831">
        <dgm:presLayoutVars>
          <dgm:chPref val="3"/>
        </dgm:presLayoutVars>
      </dgm:prSet>
      <dgm:spPr/>
    </dgm:pt>
    <dgm:pt modelId="{63F0DABA-E779-4348-A957-07EA3C6FCF41}" type="pres">
      <dgm:prSet presAssocID="{135910B1-2DEA-4F96-8F3A-1C5B5F22C665}" presName="rootConnector1" presStyleLbl="node1" presStyleIdx="0" presStyleCnt="0"/>
      <dgm:spPr/>
    </dgm:pt>
    <dgm:pt modelId="{900FC34D-9526-433A-9544-6CD0448AC178}" type="pres">
      <dgm:prSet presAssocID="{135910B1-2DEA-4F96-8F3A-1C5B5F22C665}" presName="hierChild2" presStyleCnt="0"/>
      <dgm:spPr/>
    </dgm:pt>
    <dgm:pt modelId="{C31FA413-9810-4218-AC64-2B21516BB43A}" type="pres">
      <dgm:prSet presAssocID="{5A6AE8A4-C378-4CC4-97E9-2D41519FED6B}" presName="Name37" presStyleLbl="parChTrans1D2" presStyleIdx="0" presStyleCnt="4"/>
      <dgm:spPr/>
    </dgm:pt>
    <dgm:pt modelId="{CE358572-276F-42FA-9C28-0715E09F5434}" type="pres">
      <dgm:prSet presAssocID="{2350425E-61AF-4B60-8C5C-3A90BC7061A6}" presName="hierRoot2" presStyleCnt="0">
        <dgm:presLayoutVars>
          <dgm:hierBranch val="init"/>
        </dgm:presLayoutVars>
      </dgm:prSet>
      <dgm:spPr/>
    </dgm:pt>
    <dgm:pt modelId="{2B2EA049-AE82-4C3D-9CCA-B7DA3B4CC0F4}" type="pres">
      <dgm:prSet presAssocID="{2350425E-61AF-4B60-8C5C-3A90BC7061A6}" presName="rootComposite" presStyleCnt="0"/>
      <dgm:spPr/>
    </dgm:pt>
    <dgm:pt modelId="{77F7BBF9-2CC8-45EA-A32B-8009CBEB1A60}" type="pres">
      <dgm:prSet presAssocID="{2350425E-61AF-4B60-8C5C-3A90BC7061A6}" presName="rootText" presStyleLbl="node2" presStyleIdx="0" presStyleCnt="4">
        <dgm:presLayoutVars>
          <dgm:chPref val="3"/>
        </dgm:presLayoutVars>
      </dgm:prSet>
      <dgm:spPr/>
    </dgm:pt>
    <dgm:pt modelId="{E821B22F-3011-4520-990F-CAAD93CE5AB3}" type="pres">
      <dgm:prSet presAssocID="{2350425E-61AF-4B60-8C5C-3A90BC7061A6}" presName="rootConnector" presStyleLbl="node2" presStyleIdx="0" presStyleCnt="4"/>
      <dgm:spPr/>
    </dgm:pt>
    <dgm:pt modelId="{71A2B676-F48B-49BD-9D32-D9DF361467BF}" type="pres">
      <dgm:prSet presAssocID="{2350425E-61AF-4B60-8C5C-3A90BC7061A6}" presName="hierChild4" presStyleCnt="0"/>
      <dgm:spPr/>
    </dgm:pt>
    <dgm:pt modelId="{DC6D3979-E24B-4B5E-B4DE-10B5B11AB763}" type="pres">
      <dgm:prSet presAssocID="{2350425E-61AF-4B60-8C5C-3A90BC7061A6}" presName="hierChild5" presStyleCnt="0"/>
      <dgm:spPr/>
    </dgm:pt>
    <dgm:pt modelId="{287D5788-8EEE-4063-9829-9A2273B88C8A}" type="pres">
      <dgm:prSet presAssocID="{606C6762-BC7A-4193-95BC-73A74F9F05A6}" presName="Name37" presStyleLbl="parChTrans1D2" presStyleIdx="1" presStyleCnt="4"/>
      <dgm:spPr/>
    </dgm:pt>
    <dgm:pt modelId="{DDE0A025-CA8B-486B-8985-16136D368566}" type="pres">
      <dgm:prSet presAssocID="{B7D00D4D-D633-4903-942F-644B3DC0E99F}" presName="hierRoot2" presStyleCnt="0">
        <dgm:presLayoutVars>
          <dgm:hierBranch val="init"/>
        </dgm:presLayoutVars>
      </dgm:prSet>
      <dgm:spPr/>
    </dgm:pt>
    <dgm:pt modelId="{F79C1237-4256-44C0-9199-F5C4EC658A17}" type="pres">
      <dgm:prSet presAssocID="{B7D00D4D-D633-4903-942F-644B3DC0E99F}" presName="rootComposite" presStyleCnt="0"/>
      <dgm:spPr/>
    </dgm:pt>
    <dgm:pt modelId="{019D5F85-EEEE-4C16-94E0-15F1FDC53714}" type="pres">
      <dgm:prSet presAssocID="{B7D00D4D-D633-4903-942F-644B3DC0E99F}" presName="rootText" presStyleLbl="node2" presStyleIdx="1" presStyleCnt="4">
        <dgm:presLayoutVars>
          <dgm:chPref val="3"/>
        </dgm:presLayoutVars>
      </dgm:prSet>
      <dgm:spPr/>
    </dgm:pt>
    <dgm:pt modelId="{C611B59F-07FF-4034-8B07-4AFD2A3D603C}" type="pres">
      <dgm:prSet presAssocID="{B7D00D4D-D633-4903-942F-644B3DC0E99F}" presName="rootConnector" presStyleLbl="node2" presStyleIdx="1" presStyleCnt="4"/>
      <dgm:spPr/>
    </dgm:pt>
    <dgm:pt modelId="{4B676770-A94B-4997-9A52-107559F52AFD}" type="pres">
      <dgm:prSet presAssocID="{B7D00D4D-D633-4903-942F-644B3DC0E99F}" presName="hierChild4" presStyleCnt="0"/>
      <dgm:spPr/>
    </dgm:pt>
    <dgm:pt modelId="{083BFDC2-FFB6-4DE4-A142-784C716813EE}" type="pres">
      <dgm:prSet presAssocID="{B7D00D4D-D633-4903-942F-644B3DC0E99F}" presName="hierChild5" presStyleCnt="0"/>
      <dgm:spPr/>
    </dgm:pt>
    <dgm:pt modelId="{7EFC49D3-BA8C-452C-B188-90B6C6AAA160}" type="pres">
      <dgm:prSet presAssocID="{54E33130-9FB8-42B7-9997-7166E687D729}" presName="Name37" presStyleLbl="parChTrans1D2" presStyleIdx="2" presStyleCnt="4"/>
      <dgm:spPr/>
    </dgm:pt>
    <dgm:pt modelId="{65259BCA-0014-4FC0-9E5C-EF8B481A113B}" type="pres">
      <dgm:prSet presAssocID="{84EAEACC-1211-4AE6-8BA3-6682B325CB45}" presName="hierRoot2" presStyleCnt="0">
        <dgm:presLayoutVars>
          <dgm:hierBranch val="init"/>
        </dgm:presLayoutVars>
      </dgm:prSet>
      <dgm:spPr/>
    </dgm:pt>
    <dgm:pt modelId="{5190FBCD-F89E-4893-82AC-4B8FD5FF87B1}" type="pres">
      <dgm:prSet presAssocID="{84EAEACC-1211-4AE6-8BA3-6682B325CB45}" presName="rootComposite" presStyleCnt="0"/>
      <dgm:spPr/>
    </dgm:pt>
    <dgm:pt modelId="{B625B227-E068-4730-8980-C47A393B4E4E}" type="pres">
      <dgm:prSet presAssocID="{84EAEACC-1211-4AE6-8BA3-6682B325CB45}" presName="rootText" presStyleLbl="node2" presStyleIdx="2" presStyleCnt="4">
        <dgm:presLayoutVars>
          <dgm:chPref val="3"/>
        </dgm:presLayoutVars>
      </dgm:prSet>
      <dgm:spPr/>
    </dgm:pt>
    <dgm:pt modelId="{4E258215-FA0E-4D5E-978B-F68E3A264E79}" type="pres">
      <dgm:prSet presAssocID="{84EAEACC-1211-4AE6-8BA3-6682B325CB45}" presName="rootConnector" presStyleLbl="node2" presStyleIdx="2" presStyleCnt="4"/>
      <dgm:spPr/>
    </dgm:pt>
    <dgm:pt modelId="{597BF821-EFAA-4D09-9FB3-C950AAB125B3}" type="pres">
      <dgm:prSet presAssocID="{84EAEACC-1211-4AE6-8BA3-6682B325CB45}" presName="hierChild4" presStyleCnt="0"/>
      <dgm:spPr/>
    </dgm:pt>
    <dgm:pt modelId="{35D54E55-A121-401B-92A8-003A0E3C908F}" type="pres">
      <dgm:prSet presAssocID="{84EAEACC-1211-4AE6-8BA3-6682B325CB45}" presName="hierChild5" presStyleCnt="0"/>
      <dgm:spPr/>
    </dgm:pt>
    <dgm:pt modelId="{86BFB57D-1562-4006-A2AB-2700DC2C1D4F}" type="pres">
      <dgm:prSet presAssocID="{CA3F9CD0-F09A-4F40-8CBA-42531D1C6178}" presName="Name37" presStyleLbl="parChTrans1D2" presStyleIdx="3" presStyleCnt="4"/>
      <dgm:spPr/>
    </dgm:pt>
    <dgm:pt modelId="{8980ADB2-08AD-42E9-BD55-C8D88EF61748}" type="pres">
      <dgm:prSet presAssocID="{A33236A5-A95A-4A36-A770-CB9A02D0522A}" presName="hierRoot2" presStyleCnt="0">
        <dgm:presLayoutVars>
          <dgm:hierBranch val="init"/>
        </dgm:presLayoutVars>
      </dgm:prSet>
      <dgm:spPr/>
    </dgm:pt>
    <dgm:pt modelId="{2EDE35D8-01CF-4FED-8099-537ED95D4A6B}" type="pres">
      <dgm:prSet presAssocID="{A33236A5-A95A-4A36-A770-CB9A02D0522A}" presName="rootComposite" presStyleCnt="0"/>
      <dgm:spPr/>
    </dgm:pt>
    <dgm:pt modelId="{F281BEF2-4CF8-4F36-A5E2-98BF60869933}" type="pres">
      <dgm:prSet presAssocID="{A33236A5-A95A-4A36-A770-CB9A02D0522A}" presName="rootText" presStyleLbl="node2" presStyleIdx="3" presStyleCnt="4">
        <dgm:presLayoutVars>
          <dgm:chPref val="3"/>
        </dgm:presLayoutVars>
      </dgm:prSet>
      <dgm:spPr/>
    </dgm:pt>
    <dgm:pt modelId="{218D0F29-676B-48B8-A2A0-A10DDD5F9B8E}" type="pres">
      <dgm:prSet presAssocID="{A33236A5-A95A-4A36-A770-CB9A02D0522A}" presName="rootConnector" presStyleLbl="node2" presStyleIdx="3" presStyleCnt="4"/>
      <dgm:spPr/>
    </dgm:pt>
    <dgm:pt modelId="{57DE5B29-8104-40FB-8E5A-6963BEBF0F41}" type="pres">
      <dgm:prSet presAssocID="{A33236A5-A95A-4A36-A770-CB9A02D0522A}" presName="hierChild4" presStyleCnt="0"/>
      <dgm:spPr/>
    </dgm:pt>
    <dgm:pt modelId="{5A4B09F5-E0FD-497A-ABF5-F84DE7A13C9A}" type="pres">
      <dgm:prSet presAssocID="{A33236A5-A95A-4A36-A770-CB9A02D0522A}" presName="hierChild5" presStyleCnt="0"/>
      <dgm:spPr/>
    </dgm:pt>
    <dgm:pt modelId="{7709EC6E-F675-47C4-BACF-1F93344D59E7}" type="pres">
      <dgm:prSet presAssocID="{135910B1-2DEA-4F96-8F3A-1C5B5F22C665}" presName="hierChild3" presStyleCnt="0"/>
      <dgm:spPr/>
    </dgm:pt>
  </dgm:ptLst>
  <dgm:cxnLst>
    <dgm:cxn modelId="{B0C42206-3600-4FF4-A6F4-B776FF8CC5E0}" type="presOf" srcId="{F9AF9B3B-779E-466C-A65F-9A10A30FE8EA}" destId="{ED3DC941-EFFB-47E7-AAFE-7DE207B0B837}" srcOrd="0" destOrd="0" presId="urn:microsoft.com/office/officeart/2005/8/layout/orgChart1"/>
    <dgm:cxn modelId="{5ECE690F-C640-49AD-8B68-9DF2B5F48725}" type="presOf" srcId="{B7D00D4D-D633-4903-942F-644B3DC0E99F}" destId="{C611B59F-07FF-4034-8B07-4AFD2A3D603C}" srcOrd="1" destOrd="0" presId="urn:microsoft.com/office/officeart/2005/8/layout/orgChart1"/>
    <dgm:cxn modelId="{A7729E1C-C4FE-4897-940A-57A19A3734E2}" type="presOf" srcId="{A33236A5-A95A-4A36-A770-CB9A02D0522A}" destId="{F281BEF2-4CF8-4F36-A5E2-98BF60869933}" srcOrd="0" destOrd="0" presId="urn:microsoft.com/office/officeart/2005/8/layout/orgChart1"/>
    <dgm:cxn modelId="{45B6E31C-9565-4159-9A5F-E4C8E8ECCDD2}" type="presOf" srcId="{B7D00D4D-D633-4903-942F-644B3DC0E99F}" destId="{019D5F85-EEEE-4C16-94E0-15F1FDC53714}" srcOrd="0" destOrd="0" presId="urn:microsoft.com/office/officeart/2005/8/layout/orgChart1"/>
    <dgm:cxn modelId="{C48CD425-C196-4853-A1B4-1F70B0A92F37}" type="presOf" srcId="{606C6762-BC7A-4193-95BC-73A74F9F05A6}" destId="{287D5788-8EEE-4063-9829-9A2273B88C8A}" srcOrd="0" destOrd="0" presId="urn:microsoft.com/office/officeart/2005/8/layout/orgChart1"/>
    <dgm:cxn modelId="{47BB9D2F-C90F-4187-8F66-ACE8E577B3E3}" type="presOf" srcId="{84EAEACC-1211-4AE6-8BA3-6682B325CB45}" destId="{B625B227-E068-4730-8980-C47A393B4E4E}" srcOrd="0" destOrd="0" presId="urn:microsoft.com/office/officeart/2005/8/layout/orgChart1"/>
    <dgm:cxn modelId="{1F69143B-84FA-48D5-B4F7-54F34897E3CC}" type="presOf" srcId="{84EAEACC-1211-4AE6-8BA3-6682B325CB45}" destId="{4E258215-FA0E-4D5E-978B-F68E3A264E79}" srcOrd="1" destOrd="0" presId="urn:microsoft.com/office/officeart/2005/8/layout/orgChart1"/>
    <dgm:cxn modelId="{0006D959-29A5-401D-91A7-F0D6645FE6DB}" srcId="{9EAEE202-788D-4D93-AB3E-03F8B78912B4}" destId="{135910B1-2DEA-4F96-8F3A-1C5B5F22C665}" srcOrd="1" destOrd="0" parTransId="{911B48D0-72BE-4E83-BEBF-1D46183BD691}" sibTransId="{89315FBC-118D-4652-8A1B-FE63D061DB3C}"/>
    <dgm:cxn modelId="{47318588-23F9-4872-87BB-BA3CD1609599}" type="presOf" srcId="{135910B1-2DEA-4F96-8F3A-1C5B5F22C665}" destId="{63F0DABA-E779-4348-A957-07EA3C6FCF41}" srcOrd="1" destOrd="0" presId="urn:microsoft.com/office/officeart/2005/8/layout/orgChart1"/>
    <dgm:cxn modelId="{78989388-2AA1-4C21-AF74-1B715268519A}" type="presOf" srcId="{2350425E-61AF-4B60-8C5C-3A90BC7061A6}" destId="{E821B22F-3011-4520-990F-CAAD93CE5AB3}" srcOrd="1" destOrd="0" presId="urn:microsoft.com/office/officeart/2005/8/layout/orgChart1"/>
    <dgm:cxn modelId="{45D4C18C-8080-4B40-A7DC-A7C6E5F6C643}" srcId="{9EAEE202-788D-4D93-AB3E-03F8B78912B4}" destId="{F9AF9B3B-779E-466C-A65F-9A10A30FE8EA}" srcOrd="0" destOrd="0" parTransId="{75D61C03-EC34-49CB-8BC2-5C56732FA083}" sibTransId="{1A5764F3-D990-4B97-A4CD-D6F7BC1F23F9}"/>
    <dgm:cxn modelId="{B4EF1495-07BB-4C47-9FAE-F0F59F0492EC}" type="presOf" srcId="{5A6AE8A4-C378-4CC4-97E9-2D41519FED6B}" destId="{C31FA413-9810-4218-AC64-2B21516BB43A}" srcOrd="0" destOrd="0" presId="urn:microsoft.com/office/officeart/2005/8/layout/orgChart1"/>
    <dgm:cxn modelId="{18E78BB1-F37B-497B-9682-D833C3C1B276}" type="presOf" srcId="{135910B1-2DEA-4F96-8F3A-1C5B5F22C665}" destId="{FB98DDD0-8908-47C6-B97B-627B57375FDE}" srcOrd="0" destOrd="0" presId="urn:microsoft.com/office/officeart/2005/8/layout/orgChart1"/>
    <dgm:cxn modelId="{F80074C4-F31B-4EA4-8372-FE5F1D4BD7E3}" type="presOf" srcId="{54E33130-9FB8-42B7-9997-7166E687D729}" destId="{7EFC49D3-BA8C-452C-B188-90B6C6AAA160}" srcOrd="0" destOrd="0" presId="urn:microsoft.com/office/officeart/2005/8/layout/orgChart1"/>
    <dgm:cxn modelId="{6F5727CF-47EF-42D8-98D8-DCCCE71470CF}" type="presOf" srcId="{A33236A5-A95A-4A36-A770-CB9A02D0522A}" destId="{218D0F29-676B-48B8-A2A0-A10DDD5F9B8E}" srcOrd="1" destOrd="0" presId="urn:microsoft.com/office/officeart/2005/8/layout/orgChart1"/>
    <dgm:cxn modelId="{EF7CEDD2-8F57-453C-9CBF-56F0360642CC}" srcId="{135910B1-2DEA-4F96-8F3A-1C5B5F22C665}" destId="{84EAEACC-1211-4AE6-8BA3-6682B325CB45}" srcOrd="2" destOrd="0" parTransId="{54E33130-9FB8-42B7-9997-7166E687D729}" sibTransId="{EC5AED96-148B-4921-83A1-8698E12501D1}"/>
    <dgm:cxn modelId="{D69B65E0-F820-4E3A-833F-E782660D259D}" srcId="{135910B1-2DEA-4F96-8F3A-1C5B5F22C665}" destId="{2350425E-61AF-4B60-8C5C-3A90BC7061A6}" srcOrd="0" destOrd="0" parTransId="{5A6AE8A4-C378-4CC4-97E9-2D41519FED6B}" sibTransId="{D237B08A-FE15-4B78-B442-3F6BA1F0324A}"/>
    <dgm:cxn modelId="{37440AE3-DB1B-4470-99EA-3C1977731FD5}" srcId="{135910B1-2DEA-4F96-8F3A-1C5B5F22C665}" destId="{B7D00D4D-D633-4903-942F-644B3DC0E99F}" srcOrd="1" destOrd="0" parTransId="{606C6762-BC7A-4193-95BC-73A74F9F05A6}" sibTransId="{2AA441E6-CA43-41B2-8C58-81FE1FB2A793}"/>
    <dgm:cxn modelId="{C48B7AE4-E41E-437A-B150-CA090D05279E}" type="presOf" srcId="{2350425E-61AF-4B60-8C5C-3A90BC7061A6}" destId="{77F7BBF9-2CC8-45EA-A32B-8009CBEB1A60}" srcOrd="0" destOrd="0" presId="urn:microsoft.com/office/officeart/2005/8/layout/orgChart1"/>
    <dgm:cxn modelId="{317D2FEF-5127-4571-A989-63DDF20B8C62}" type="presOf" srcId="{9EAEE202-788D-4D93-AB3E-03F8B78912B4}" destId="{F235FDFE-EBDD-4247-8D85-9067BE0EC56A}" srcOrd="0" destOrd="0" presId="urn:microsoft.com/office/officeart/2005/8/layout/orgChart1"/>
    <dgm:cxn modelId="{1FFED8F1-863B-4827-95B0-107BD07BBB27}" type="presOf" srcId="{CA3F9CD0-F09A-4F40-8CBA-42531D1C6178}" destId="{86BFB57D-1562-4006-A2AB-2700DC2C1D4F}" srcOrd="0" destOrd="0" presId="urn:microsoft.com/office/officeart/2005/8/layout/orgChart1"/>
    <dgm:cxn modelId="{18F79EF3-91CE-484B-A7C5-164586CC5685}" type="presOf" srcId="{F9AF9B3B-779E-466C-A65F-9A10A30FE8EA}" destId="{8C714EF8-E1AD-4352-B3DB-3A0A34777DB5}" srcOrd="1" destOrd="0" presId="urn:microsoft.com/office/officeart/2005/8/layout/orgChart1"/>
    <dgm:cxn modelId="{C0A9BCFD-9F57-4986-9DED-4A61BDD6BAF0}" srcId="{135910B1-2DEA-4F96-8F3A-1C5B5F22C665}" destId="{A33236A5-A95A-4A36-A770-CB9A02D0522A}" srcOrd="3" destOrd="0" parTransId="{CA3F9CD0-F09A-4F40-8CBA-42531D1C6178}" sibTransId="{5CB95F93-A65F-48B5-A821-A4C019DA6628}"/>
    <dgm:cxn modelId="{C7A08F8A-5967-4256-B331-0441A4CBF63F}" type="presParOf" srcId="{F235FDFE-EBDD-4247-8D85-9067BE0EC56A}" destId="{F419EE3F-C305-4A49-B060-BF216B51EACD}" srcOrd="0" destOrd="0" presId="urn:microsoft.com/office/officeart/2005/8/layout/orgChart1"/>
    <dgm:cxn modelId="{FB1F3D76-CA15-49E7-9AE3-4A5850A03CE2}" type="presParOf" srcId="{F419EE3F-C305-4A49-B060-BF216B51EACD}" destId="{A45478E1-5537-44B3-9698-A07DB39FA4D8}" srcOrd="0" destOrd="0" presId="urn:microsoft.com/office/officeart/2005/8/layout/orgChart1"/>
    <dgm:cxn modelId="{F7C96DD0-5B3F-4F42-8146-B82E64D685E6}" type="presParOf" srcId="{A45478E1-5537-44B3-9698-A07DB39FA4D8}" destId="{ED3DC941-EFFB-47E7-AAFE-7DE207B0B837}" srcOrd="0" destOrd="0" presId="urn:microsoft.com/office/officeart/2005/8/layout/orgChart1"/>
    <dgm:cxn modelId="{EC2219BA-9503-4922-A4D6-3A4B8B79A34F}" type="presParOf" srcId="{A45478E1-5537-44B3-9698-A07DB39FA4D8}" destId="{8C714EF8-E1AD-4352-B3DB-3A0A34777DB5}" srcOrd="1" destOrd="0" presId="urn:microsoft.com/office/officeart/2005/8/layout/orgChart1"/>
    <dgm:cxn modelId="{5A1BBEF9-28B1-4110-B989-37DEAD10AA09}" type="presParOf" srcId="{F419EE3F-C305-4A49-B060-BF216B51EACD}" destId="{07DC52E1-A1FD-4F28-AE5D-CCC3306289F2}" srcOrd="1" destOrd="0" presId="urn:microsoft.com/office/officeart/2005/8/layout/orgChart1"/>
    <dgm:cxn modelId="{09255E02-EFBC-46A0-BBEE-418DF66E0790}" type="presParOf" srcId="{F419EE3F-C305-4A49-B060-BF216B51EACD}" destId="{E60B5FFC-E69D-42F0-ABF8-AB51D8845F36}" srcOrd="2" destOrd="0" presId="urn:microsoft.com/office/officeart/2005/8/layout/orgChart1"/>
    <dgm:cxn modelId="{0A223B92-D019-427C-8234-009EF462A0FE}" type="presParOf" srcId="{F235FDFE-EBDD-4247-8D85-9067BE0EC56A}" destId="{A03888A8-604A-4E1C-A4E2-B7D8CBF016B2}" srcOrd="1" destOrd="0" presId="urn:microsoft.com/office/officeart/2005/8/layout/orgChart1"/>
    <dgm:cxn modelId="{7D0BCEF0-FAEB-41C7-8C03-DDD27481F7BF}" type="presParOf" srcId="{A03888A8-604A-4E1C-A4E2-B7D8CBF016B2}" destId="{500DE869-CA22-4448-BFDA-70246E569E3D}" srcOrd="0" destOrd="0" presId="urn:microsoft.com/office/officeart/2005/8/layout/orgChart1"/>
    <dgm:cxn modelId="{2578E083-1C18-4540-9305-985A797F131D}" type="presParOf" srcId="{500DE869-CA22-4448-BFDA-70246E569E3D}" destId="{FB98DDD0-8908-47C6-B97B-627B57375FDE}" srcOrd="0" destOrd="0" presId="urn:microsoft.com/office/officeart/2005/8/layout/orgChart1"/>
    <dgm:cxn modelId="{C6C426FC-EA41-48FA-BC80-688A33FC2CED}" type="presParOf" srcId="{500DE869-CA22-4448-BFDA-70246E569E3D}" destId="{63F0DABA-E779-4348-A957-07EA3C6FCF41}" srcOrd="1" destOrd="0" presId="urn:microsoft.com/office/officeart/2005/8/layout/orgChart1"/>
    <dgm:cxn modelId="{11937D17-CB2A-4018-B834-7D51F76B982A}" type="presParOf" srcId="{A03888A8-604A-4E1C-A4E2-B7D8CBF016B2}" destId="{900FC34D-9526-433A-9544-6CD0448AC178}" srcOrd="1" destOrd="0" presId="urn:microsoft.com/office/officeart/2005/8/layout/orgChart1"/>
    <dgm:cxn modelId="{7B033ED2-7CF7-4CB6-9655-5C9E27C1A5B9}" type="presParOf" srcId="{900FC34D-9526-433A-9544-6CD0448AC178}" destId="{C31FA413-9810-4218-AC64-2B21516BB43A}" srcOrd="0" destOrd="0" presId="urn:microsoft.com/office/officeart/2005/8/layout/orgChart1"/>
    <dgm:cxn modelId="{D9F48F5A-8823-4A9A-9325-023DD169DD35}" type="presParOf" srcId="{900FC34D-9526-433A-9544-6CD0448AC178}" destId="{CE358572-276F-42FA-9C28-0715E09F5434}" srcOrd="1" destOrd="0" presId="urn:microsoft.com/office/officeart/2005/8/layout/orgChart1"/>
    <dgm:cxn modelId="{BEEDDD08-B1E2-4AD9-9C47-EB7B50F486F9}" type="presParOf" srcId="{CE358572-276F-42FA-9C28-0715E09F5434}" destId="{2B2EA049-AE82-4C3D-9CCA-B7DA3B4CC0F4}" srcOrd="0" destOrd="0" presId="urn:microsoft.com/office/officeart/2005/8/layout/orgChart1"/>
    <dgm:cxn modelId="{1E21513B-ECB3-4400-ACBC-8E02380A9049}" type="presParOf" srcId="{2B2EA049-AE82-4C3D-9CCA-B7DA3B4CC0F4}" destId="{77F7BBF9-2CC8-45EA-A32B-8009CBEB1A60}" srcOrd="0" destOrd="0" presId="urn:microsoft.com/office/officeart/2005/8/layout/orgChart1"/>
    <dgm:cxn modelId="{6331F6CD-5517-472C-B3AD-768164C3C388}" type="presParOf" srcId="{2B2EA049-AE82-4C3D-9CCA-B7DA3B4CC0F4}" destId="{E821B22F-3011-4520-990F-CAAD93CE5AB3}" srcOrd="1" destOrd="0" presId="urn:microsoft.com/office/officeart/2005/8/layout/orgChart1"/>
    <dgm:cxn modelId="{2F95C8F2-2B89-47BF-A0EC-03C079FCA15B}" type="presParOf" srcId="{CE358572-276F-42FA-9C28-0715E09F5434}" destId="{71A2B676-F48B-49BD-9D32-D9DF361467BF}" srcOrd="1" destOrd="0" presId="urn:microsoft.com/office/officeart/2005/8/layout/orgChart1"/>
    <dgm:cxn modelId="{CF654604-A0F4-4A22-A9E4-8810F0030F1C}" type="presParOf" srcId="{CE358572-276F-42FA-9C28-0715E09F5434}" destId="{DC6D3979-E24B-4B5E-B4DE-10B5B11AB763}" srcOrd="2" destOrd="0" presId="urn:microsoft.com/office/officeart/2005/8/layout/orgChart1"/>
    <dgm:cxn modelId="{9E0A6C28-44DD-44F4-AC7B-9FE9CF901C1F}" type="presParOf" srcId="{900FC34D-9526-433A-9544-6CD0448AC178}" destId="{287D5788-8EEE-4063-9829-9A2273B88C8A}" srcOrd="2" destOrd="0" presId="urn:microsoft.com/office/officeart/2005/8/layout/orgChart1"/>
    <dgm:cxn modelId="{4A0EF8D3-8544-4A87-8DB0-D18AD9F1B354}" type="presParOf" srcId="{900FC34D-9526-433A-9544-6CD0448AC178}" destId="{DDE0A025-CA8B-486B-8985-16136D368566}" srcOrd="3" destOrd="0" presId="urn:microsoft.com/office/officeart/2005/8/layout/orgChart1"/>
    <dgm:cxn modelId="{9FA00E28-D680-4DAC-9BE4-E725D0D7A61A}" type="presParOf" srcId="{DDE0A025-CA8B-486B-8985-16136D368566}" destId="{F79C1237-4256-44C0-9199-F5C4EC658A17}" srcOrd="0" destOrd="0" presId="urn:microsoft.com/office/officeart/2005/8/layout/orgChart1"/>
    <dgm:cxn modelId="{0D0B835A-2BA2-4EC6-91B5-DB85CD15B5D9}" type="presParOf" srcId="{F79C1237-4256-44C0-9199-F5C4EC658A17}" destId="{019D5F85-EEEE-4C16-94E0-15F1FDC53714}" srcOrd="0" destOrd="0" presId="urn:microsoft.com/office/officeart/2005/8/layout/orgChart1"/>
    <dgm:cxn modelId="{C14BBB88-71D7-44BD-AC35-F2BA286C9EE1}" type="presParOf" srcId="{F79C1237-4256-44C0-9199-F5C4EC658A17}" destId="{C611B59F-07FF-4034-8B07-4AFD2A3D603C}" srcOrd="1" destOrd="0" presId="urn:microsoft.com/office/officeart/2005/8/layout/orgChart1"/>
    <dgm:cxn modelId="{03978CC2-D118-4A87-954C-E8DC88D54D24}" type="presParOf" srcId="{DDE0A025-CA8B-486B-8985-16136D368566}" destId="{4B676770-A94B-4997-9A52-107559F52AFD}" srcOrd="1" destOrd="0" presId="urn:microsoft.com/office/officeart/2005/8/layout/orgChart1"/>
    <dgm:cxn modelId="{75770437-66C5-49FC-ADD4-22563D5CFFED}" type="presParOf" srcId="{DDE0A025-CA8B-486B-8985-16136D368566}" destId="{083BFDC2-FFB6-4DE4-A142-784C716813EE}" srcOrd="2" destOrd="0" presId="urn:microsoft.com/office/officeart/2005/8/layout/orgChart1"/>
    <dgm:cxn modelId="{F4D6230C-010A-423A-B107-7D5743F6E95F}" type="presParOf" srcId="{900FC34D-9526-433A-9544-6CD0448AC178}" destId="{7EFC49D3-BA8C-452C-B188-90B6C6AAA160}" srcOrd="4" destOrd="0" presId="urn:microsoft.com/office/officeart/2005/8/layout/orgChart1"/>
    <dgm:cxn modelId="{F189B18A-A37D-4B3D-8B44-643BD3840CC7}" type="presParOf" srcId="{900FC34D-9526-433A-9544-6CD0448AC178}" destId="{65259BCA-0014-4FC0-9E5C-EF8B481A113B}" srcOrd="5" destOrd="0" presId="urn:microsoft.com/office/officeart/2005/8/layout/orgChart1"/>
    <dgm:cxn modelId="{44314B90-BD66-49DF-8DDF-60883DBD8D7A}" type="presParOf" srcId="{65259BCA-0014-4FC0-9E5C-EF8B481A113B}" destId="{5190FBCD-F89E-4893-82AC-4B8FD5FF87B1}" srcOrd="0" destOrd="0" presId="urn:microsoft.com/office/officeart/2005/8/layout/orgChart1"/>
    <dgm:cxn modelId="{568B8382-CD35-47F6-9883-9BB524DE1A82}" type="presParOf" srcId="{5190FBCD-F89E-4893-82AC-4B8FD5FF87B1}" destId="{B625B227-E068-4730-8980-C47A393B4E4E}" srcOrd="0" destOrd="0" presId="urn:microsoft.com/office/officeart/2005/8/layout/orgChart1"/>
    <dgm:cxn modelId="{4839A34A-AD83-4D83-A95E-2575264017A8}" type="presParOf" srcId="{5190FBCD-F89E-4893-82AC-4B8FD5FF87B1}" destId="{4E258215-FA0E-4D5E-978B-F68E3A264E79}" srcOrd="1" destOrd="0" presId="urn:microsoft.com/office/officeart/2005/8/layout/orgChart1"/>
    <dgm:cxn modelId="{C9693F2D-8040-4681-93E4-94B3A053629E}" type="presParOf" srcId="{65259BCA-0014-4FC0-9E5C-EF8B481A113B}" destId="{597BF821-EFAA-4D09-9FB3-C950AAB125B3}" srcOrd="1" destOrd="0" presId="urn:microsoft.com/office/officeart/2005/8/layout/orgChart1"/>
    <dgm:cxn modelId="{69B3C0F1-50E0-43D1-B881-8B6641FEB4F4}" type="presParOf" srcId="{65259BCA-0014-4FC0-9E5C-EF8B481A113B}" destId="{35D54E55-A121-401B-92A8-003A0E3C908F}" srcOrd="2" destOrd="0" presId="urn:microsoft.com/office/officeart/2005/8/layout/orgChart1"/>
    <dgm:cxn modelId="{994D0A12-82CB-49A0-9C42-5C302432B446}" type="presParOf" srcId="{900FC34D-9526-433A-9544-6CD0448AC178}" destId="{86BFB57D-1562-4006-A2AB-2700DC2C1D4F}" srcOrd="6" destOrd="0" presId="urn:microsoft.com/office/officeart/2005/8/layout/orgChart1"/>
    <dgm:cxn modelId="{66EFC226-A82F-4014-B3F4-390AF0423EAD}" type="presParOf" srcId="{900FC34D-9526-433A-9544-6CD0448AC178}" destId="{8980ADB2-08AD-42E9-BD55-C8D88EF61748}" srcOrd="7" destOrd="0" presId="urn:microsoft.com/office/officeart/2005/8/layout/orgChart1"/>
    <dgm:cxn modelId="{F39B8856-78CB-4820-B2DD-FF2820BA1EDB}" type="presParOf" srcId="{8980ADB2-08AD-42E9-BD55-C8D88EF61748}" destId="{2EDE35D8-01CF-4FED-8099-537ED95D4A6B}" srcOrd="0" destOrd="0" presId="urn:microsoft.com/office/officeart/2005/8/layout/orgChart1"/>
    <dgm:cxn modelId="{E74C3866-4FB5-4932-AA1A-2D20AB06B33B}" type="presParOf" srcId="{2EDE35D8-01CF-4FED-8099-537ED95D4A6B}" destId="{F281BEF2-4CF8-4F36-A5E2-98BF60869933}" srcOrd="0" destOrd="0" presId="urn:microsoft.com/office/officeart/2005/8/layout/orgChart1"/>
    <dgm:cxn modelId="{588B7C22-95F3-4A37-9772-24FD4F5D3121}" type="presParOf" srcId="{2EDE35D8-01CF-4FED-8099-537ED95D4A6B}" destId="{218D0F29-676B-48B8-A2A0-A10DDD5F9B8E}" srcOrd="1" destOrd="0" presId="urn:microsoft.com/office/officeart/2005/8/layout/orgChart1"/>
    <dgm:cxn modelId="{1D18F359-C9D7-4933-98AA-98565C4C221F}" type="presParOf" srcId="{8980ADB2-08AD-42E9-BD55-C8D88EF61748}" destId="{57DE5B29-8104-40FB-8E5A-6963BEBF0F41}" srcOrd="1" destOrd="0" presId="urn:microsoft.com/office/officeart/2005/8/layout/orgChart1"/>
    <dgm:cxn modelId="{7B9E8EC7-56E2-4176-A32F-2C1F5C0BA4D6}" type="presParOf" srcId="{8980ADB2-08AD-42E9-BD55-C8D88EF61748}" destId="{5A4B09F5-E0FD-497A-ABF5-F84DE7A13C9A}" srcOrd="2" destOrd="0" presId="urn:microsoft.com/office/officeart/2005/8/layout/orgChart1"/>
    <dgm:cxn modelId="{673DC0C5-68E6-4E9B-9E18-2DD0CFB09193}" type="presParOf" srcId="{A03888A8-604A-4E1C-A4E2-B7D8CBF016B2}" destId="{7709EC6E-F675-47C4-BACF-1F93344D59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0CC931-1045-4A5A-9695-041DC36987F1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97FF4DDE-9F89-4B29-B98E-E2F0F6CD0692}">
      <dgm:prSet phldrT="[Testo]" custT="1"/>
      <dgm:spPr/>
      <dgm:t>
        <a:bodyPr/>
        <a:lstStyle/>
        <a:p>
          <a:r>
            <a:rPr lang="it-IT" sz="1600" b="1" dirty="0"/>
            <a:t>PRATICHE GESTIONALI E ORGANIZZATIVE</a:t>
          </a:r>
        </a:p>
      </dgm:t>
    </dgm:pt>
    <dgm:pt modelId="{073DB851-E434-4EBF-893D-9FC8A17F7C50}" type="parTrans" cxnId="{BA6E9295-737E-4E68-8EE4-EC08077FC872}">
      <dgm:prSet/>
      <dgm:spPr/>
      <dgm:t>
        <a:bodyPr/>
        <a:lstStyle/>
        <a:p>
          <a:endParaRPr lang="it-IT"/>
        </a:p>
      </dgm:t>
    </dgm:pt>
    <dgm:pt modelId="{D306A51D-5AFA-4B78-B475-93D28FD31550}" type="sibTrans" cxnId="{BA6E9295-737E-4E68-8EE4-EC08077FC872}">
      <dgm:prSet/>
      <dgm:spPr/>
      <dgm:t>
        <a:bodyPr/>
        <a:lstStyle/>
        <a:p>
          <a:endParaRPr lang="it-IT"/>
        </a:p>
      </dgm:t>
    </dgm:pt>
    <dgm:pt modelId="{526EAFD2-72CF-486B-8A9E-776D0C5D76C5}">
      <dgm:prSet phldrT="[Testo]"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Orientamento strategico e organizzazione della scuola</a:t>
          </a:r>
          <a:endParaRPr lang="it-IT" sz="1400">
            <a:solidFill>
              <a:schemeClr val="tx2"/>
            </a:solidFill>
          </a:endParaRPr>
        </a:p>
      </dgm:t>
    </dgm:pt>
    <dgm:pt modelId="{55776A35-DF98-4C8B-A24A-247C5C3BA598}" type="parTrans" cxnId="{2C5B5E44-3254-4169-B208-901E7F0F9DE3}">
      <dgm:prSet/>
      <dgm:spPr/>
      <dgm:t>
        <a:bodyPr/>
        <a:lstStyle/>
        <a:p>
          <a:endParaRPr lang="it-IT"/>
        </a:p>
      </dgm:t>
    </dgm:pt>
    <dgm:pt modelId="{9F98E725-9FDE-4056-9D22-E3069BABFA14}" type="sibTrans" cxnId="{2C5B5E44-3254-4169-B208-901E7F0F9DE3}">
      <dgm:prSet/>
      <dgm:spPr/>
      <dgm:t>
        <a:bodyPr/>
        <a:lstStyle/>
        <a:p>
          <a:endParaRPr lang="it-IT"/>
        </a:p>
      </dgm:t>
    </dgm:pt>
    <dgm:pt modelId="{08849FA6-4246-491B-9470-60B167FD713F}">
      <dgm:prSet custT="1"/>
      <dgm:spPr/>
      <dgm:t>
        <a:bodyPr/>
        <a:lstStyle/>
        <a:p>
          <a:r>
            <a:rPr lang="it-IT" sz="1600" b="1"/>
            <a:t>Processi</a:t>
          </a:r>
          <a:endParaRPr lang="it-IT" sz="1600"/>
        </a:p>
      </dgm:t>
    </dgm:pt>
    <dgm:pt modelId="{91086555-31B9-43C1-85B4-94D46A4345FF}" type="parTrans" cxnId="{0C76DEA1-F78B-4349-8627-0C5217B0C14A}">
      <dgm:prSet/>
      <dgm:spPr/>
      <dgm:t>
        <a:bodyPr/>
        <a:lstStyle/>
        <a:p>
          <a:endParaRPr lang="it-IT"/>
        </a:p>
      </dgm:t>
    </dgm:pt>
    <dgm:pt modelId="{B2406118-1A85-410D-8B75-92A878A6DF2A}" type="sibTrans" cxnId="{0C76DEA1-F78B-4349-8627-0C5217B0C14A}">
      <dgm:prSet/>
      <dgm:spPr/>
      <dgm:t>
        <a:bodyPr/>
        <a:lstStyle/>
        <a:p>
          <a:endParaRPr lang="it-IT"/>
        </a:p>
      </dgm:t>
    </dgm:pt>
    <dgm:pt modelId="{ABDF8D43-0F45-4FCC-B64A-AAF4E15C5050}">
      <dgm:prSet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Sviluppo e valorizzazione delle risorse umane</a:t>
          </a:r>
          <a:endParaRPr lang="it-IT" sz="1400">
            <a:solidFill>
              <a:schemeClr val="tx2"/>
            </a:solidFill>
          </a:endParaRPr>
        </a:p>
      </dgm:t>
    </dgm:pt>
    <dgm:pt modelId="{CCBDB345-E66F-46AC-A0C2-D5A9BF7EDAA6}" type="parTrans" cxnId="{696A7EE1-8A3F-4CB1-BC9A-F79559896D31}">
      <dgm:prSet/>
      <dgm:spPr/>
      <dgm:t>
        <a:bodyPr/>
        <a:lstStyle/>
        <a:p>
          <a:endParaRPr lang="it-IT"/>
        </a:p>
      </dgm:t>
    </dgm:pt>
    <dgm:pt modelId="{41C0CCB8-C69C-4A02-B2A8-AF2912A1471B}" type="sibTrans" cxnId="{696A7EE1-8A3F-4CB1-BC9A-F79559896D31}">
      <dgm:prSet/>
      <dgm:spPr/>
      <dgm:t>
        <a:bodyPr/>
        <a:lstStyle/>
        <a:p>
          <a:endParaRPr lang="it-IT"/>
        </a:p>
      </dgm:t>
    </dgm:pt>
    <dgm:pt modelId="{809B2FC7-7517-496E-8688-03D4AA72B1D7}">
      <dgm:prSet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Integrazione con il territorio e rapporti con le famiglie</a:t>
          </a:r>
          <a:endParaRPr lang="it-IT" sz="1400">
            <a:solidFill>
              <a:schemeClr val="tx2"/>
            </a:solidFill>
          </a:endParaRPr>
        </a:p>
      </dgm:t>
    </dgm:pt>
    <dgm:pt modelId="{2A23112E-128B-40AA-90B1-ADAE8F7E7E4D}" type="parTrans" cxnId="{4631CC10-81BC-48D0-A1A5-15B10FE09117}">
      <dgm:prSet/>
      <dgm:spPr/>
      <dgm:t>
        <a:bodyPr/>
        <a:lstStyle/>
        <a:p>
          <a:endParaRPr lang="it-IT"/>
        </a:p>
      </dgm:t>
    </dgm:pt>
    <dgm:pt modelId="{55539E3E-CC73-462C-A0B6-D96556D804D9}" type="sibTrans" cxnId="{4631CC10-81BC-48D0-A1A5-15B10FE09117}">
      <dgm:prSet/>
      <dgm:spPr/>
      <dgm:t>
        <a:bodyPr/>
        <a:lstStyle/>
        <a:p>
          <a:endParaRPr lang="it-IT"/>
        </a:p>
      </dgm:t>
    </dgm:pt>
    <dgm:pt modelId="{BE600C77-6301-4210-BC90-1A770FF7C7E8}" type="pres">
      <dgm:prSet presAssocID="{840CC931-1045-4A5A-9695-041DC36987F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9CDF8A4-FB4C-4677-9CD6-CB56215C9670}" type="pres">
      <dgm:prSet presAssocID="{97FF4DDE-9F89-4B29-B98E-E2F0F6CD0692}" presName="singleCycle" presStyleCnt="0"/>
      <dgm:spPr/>
    </dgm:pt>
    <dgm:pt modelId="{41A37CC9-4AFA-461D-A398-4DD847B2B5C0}" type="pres">
      <dgm:prSet presAssocID="{97FF4DDE-9F89-4B29-B98E-E2F0F6CD0692}" presName="singleCenter" presStyleLbl="node1" presStyleIdx="0" presStyleCnt="5" custScaleX="208032" custLinFactNeighborX="-1118" custLinFactNeighborY="2981">
        <dgm:presLayoutVars>
          <dgm:chMax val="7"/>
          <dgm:chPref val="7"/>
        </dgm:presLayoutVars>
      </dgm:prSet>
      <dgm:spPr/>
    </dgm:pt>
    <dgm:pt modelId="{C160A130-4F18-4B6C-82AF-87D84505AEB4}" type="pres">
      <dgm:prSet presAssocID="{91086555-31B9-43C1-85B4-94D46A4345FF}" presName="Name56" presStyleLbl="parChTrans1D2" presStyleIdx="0" presStyleCnt="4"/>
      <dgm:spPr/>
    </dgm:pt>
    <dgm:pt modelId="{6A1ADD24-4519-4655-8BE7-0DAE70A48AD0}" type="pres">
      <dgm:prSet presAssocID="{08849FA6-4246-491B-9470-60B167FD713F}" presName="text0" presStyleLbl="node1" presStyleIdx="1" presStyleCnt="5" custScaleX="232538" custRadScaleRad="85931" custRadScaleInc="-5778">
        <dgm:presLayoutVars>
          <dgm:bulletEnabled val="1"/>
        </dgm:presLayoutVars>
      </dgm:prSet>
      <dgm:spPr/>
    </dgm:pt>
    <dgm:pt modelId="{1BC99785-FA17-4826-90B2-3D0FDF04F153}" type="pres">
      <dgm:prSet presAssocID="{2A23112E-128B-40AA-90B1-ADAE8F7E7E4D}" presName="Name56" presStyleLbl="parChTrans1D2" presStyleIdx="1" presStyleCnt="4"/>
      <dgm:spPr/>
    </dgm:pt>
    <dgm:pt modelId="{FA754F8D-3A1D-4B1F-B4E4-667BFE7306D5}" type="pres">
      <dgm:prSet presAssocID="{809B2FC7-7517-496E-8688-03D4AA72B1D7}" presName="text0" presStyleLbl="node1" presStyleIdx="2" presStyleCnt="5" custScaleX="217552" custScaleY="134549" custRadScaleRad="158844" custRadScaleInc="58151">
        <dgm:presLayoutVars>
          <dgm:bulletEnabled val="1"/>
        </dgm:presLayoutVars>
      </dgm:prSet>
      <dgm:spPr/>
    </dgm:pt>
    <dgm:pt modelId="{75513A6A-0596-4315-836D-E831EDA79C4C}" type="pres">
      <dgm:prSet presAssocID="{CCBDB345-E66F-46AC-A0C2-D5A9BF7EDAA6}" presName="Name56" presStyleLbl="parChTrans1D2" presStyleIdx="2" presStyleCnt="4"/>
      <dgm:spPr/>
    </dgm:pt>
    <dgm:pt modelId="{25937986-BAF6-426C-81EE-164818F0195B}" type="pres">
      <dgm:prSet presAssocID="{ABDF8D43-0F45-4FCC-B64A-AAF4E15C5050}" presName="text0" presStyleLbl="node1" presStyleIdx="3" presStyleCnt="5" custScaleX="236882" custScaleY="111321" custRadScaleRad="92209" custRadScaleInc="1959">
        <dgm:presLayoutVars>
          <dgm:bulletEnabled val="1"/>
        </dgm:presLayoutVars>
      </dgm:prSet>
      <dgm:spPr/>
    </dgm:pt>
    <dgm:pt modelId="{9D50ADCC-B709-4B81-B121-DA0815B88619}" type="pres">
      <dgm:prSet presAssocID="{55776A35-DF98-4C8B-A24A-247C5C3BA598}" presName="Name56" presStyleLbl="parChTrans1D2" presStyleIdx="3" presStyleCnt="4"/>
      <dgm:spPr/>
    </dgm:pt>
    <dgm:pt modelId="{0244AEB1-321B-433D-9BEC-8B6B14E5EEA9}" type="pres">
      <dgm:prSet presAssocID="{526EAFD2-72CF-486B-8A9E-776D0C5D76C5}" presName="text0" presStyleLbl="node1" presStyleIdx="4" presStyleCnt="5" custScaleX="228620" custScaleY="126231" custRadScaleRad="162433" custRadScaleInc="-62348">
        <dgm:presLayoutVars>
          <dgm:bulletEnabled val="1"/>
        </dgm:presLayoutVars>
      </dgm:prSet>
      <dgm:spPr/>
    </dgm:pt>
  </dgm:ptLst>
  <dgm:cxnLst>
    <dgm:cxn modelId="{139DB90C-F4C0-4B0A-9E1C-0F4062FF2C50}" type="presOf" srcId="{809B2FC7-7517-496E-8688-03D4AA72B1D7}" destId="{FA754F8D-3A1D-4B1F-B4E4-667BFE7306D5}" srcOrd="0" destOrd="0" presId="urn:microsoft.com/office/officeart/2008/layout/RadialCluster"/>
    <dgm:cxn modelId="{4631CC10-81BC-48D0-A1A5-15B10FE09117}" srcId="{97FF4DDE-9F89-4B29-B98E-E2F0F6CD0692}" destId="{809B2FC7-7517-496E-8688-03D4AA72B1D7}" srcOrd="1" destOrd="0" parTransId="{2A23112E-128B-40AA-90B1-ADAE8F7E7E4D}" sibTransId="{55539E3E-CC73-462C-A0B6-D96556D804D9}"/>
    <dgm:cxn modelId="{1F01C731-A6BD-4EEA-811C-98E3F6726AF1}" type="presOf" srcId="{840CC931-1045-4A5A-9695-041DC36987F1}" destId="{BE600C77-6301-4210-BC90-1A770FF7C7E8}" srcOrd="0" destOrd="0" presId="urn:microsoft.com/office/officeart/2008/layout/RadialCluster"/>
    <dgm:cxn modelId="{2C5B5E44-3254-4169-B208-901E7F0F9DE3}" srcId="{97FF4DDE-9F89-4B29-B98E-E2F0F6CD0692}" destId="{526EAFD2-72CF-486B-8A9E-776D0C5D76C5}" srcOrd="3" destOrd="0" parTransId="{55776A35-DF98-4C8B-A24A-247C5C3BA598}" sibTransId="{9F98E725-9FDE-4056-9D22-E3069BABFA14}"/>
    <dgm:cxn modelId="{BF0B5F5C-CACF-4566-A772-841CCA6B8B4B}" type="presOf" srcId="{ABDF8D43-0F45-4FCC-B64A-AAF4E15C5050}" destId="{25937986-BAF6-426C-81EE-164818F0195B}" srcOrd="0" destOrd="0" presId="urn:microsoft.com/office/officeart/2008/layout/RadialCluster"/>
    <dgm:cxn modelId="{1EF50A70-1EF7-463D-B1CA-D484DE1B18F5}" type="presOf" srcId="{526EAFD2-72CF-486B-8A9E-776D0C5D76C5}" destId="{0244AEB1-321B-433D-9BEC-8B6B14E5EEA9}" srcOrd="0" destOrd="0" presId="urn:microsoft.com/office/officeart/2008/layout/RadialCluster"/>
    <dgm:cxn modelId="{5152E97B-D85F-4EFF-9921-26DBF0BFA985}" type="presOf" srcId="{2A23112E-128B-40AA-90B1-ADAE8F7E7E4D}" destId="{1BC99785-FA17-4826-90B2-3D0FDF04F153}" srcOrd="0" destOrd="0" presId="urn:microsoft.com/office/officeart/2008/layout/RadialCluster"/>
    <dgm:cxn modelId="{BA6E9295-737E-4E68-8EE4-EC08077FC872}" srcId="{840CC931-1045-4A5A-9695-041DC36987F1}" destId="{97FF4DDE-9F89-4B29-B98E-E2F0F6CD0692}" srcOrd="0" destOrd="0" parTransId="{073DB851-E434-4EBF-893D-9FC8A17F7C50}" sibTransId="{D306A51D-5AFA-4B78-B475-93D28FD31550}"/>
    <dgm:cxn modelId="{C829EB9F-6553-4B59-B910-9FC1D34698EB}" type="presOf" srcId="{08849FA6-4246-491B-9470-60B167FD713F}" destId="{6A1ADD24-4519-4655-8BE7-0DAE70A48AD0}" srcOrd="0" destOrd="0" presId="urn:microsoft.com/office/officeart/2008/layout/RadialCluster"/>
    <dgm:cxn modelId="{0C76DEA1-F78B-4349-8627-0C5217B0C14A}" srcId="{97FF4DDE-9F89-4B29-B98E-E2F0F6CD0692}" destId="{08849FA6-4246-491B-9470-60B167FD713F}" srcOrd="0" destOrd="0" parTransId="{91086555-31B9-43C1-85B4-94D46A4345FF}" sibTransId="{B2406118-1A85-410D-8B75-92A878A6DF2A}"/>
    <dgm:cxn modelId="{3E5BF8D2-A3E8-4CC3-8F87-E1C62B1AFB21}" type="presOf" srcId="{91086555-31B9-43C1-85B4-94D46A4345FF}" destId="{C160A130-4F18-4B6C-82AF-87D84505AEB4}" srcOrd="0" destOrd="0" presId="urn:microsoft.com/office/officeart/2008/layout/RadialCluster"/>
    <dgm:cxn modelId="{696A7EE1-8A3F-4CB1-BC9A-F79559896D31}" srcId="{97FF4DDE-9F89-4B29-B98E-E2F0F6CD0692}" destId="{ABDF8D43-0F45-4FCC-B64A-AAF4E15C5050}" srcOrd="2" destOrd="0" parTransId="{CCBDB345-E66F-46AC-A0C2-D5A9BF7EDAA6}" sibTransId="{41C0CCB8-C69C-4A02-B2A8-AF2912A1471B}"/>
    <dgm:cxn modelId="{BB4664E6-65BE-4B4A-BB65-DD711CFCA2BB}" type="presOf" srcId="{55776A35-DF98-4C8B-A24A-247C5C3BA598}" destId="{9D50ADCC-B709-4B81-B121-DA0815B88619}" srcOrd="0" destOrd="0" presId="urn:microsoft.com/office/officeart/2008/layout/RadialCluster"/>
    <dgm:cxn modelId="{1B93D8F4-2579-4B1A-8900-389643FA95A6}" type="presOf" srcId="{97FF4DDE-9F89-4B29-B98E-E2F0F6CD0692}" destId="{41A37CC9-4AFA-461D-A398-4DD847B2B5C0}" srcOrd="0" destOrd="0" presId="urn:microsoft.com/office/officeart/2008/layout/RadialCluster"/>
    <dgm:cxn modelId="{6EEFE8FA-7686-4911-8890-6B15A59D42FB}" type="presOf" srcId="{CCBDB345-E66F-46AC-A0C2-D5A9BF7EDAA6}" destId="{75513A6A-0596-4315-836D-E831EDA79C4C}" srcOrd="0" destOrd="0" presId="urn:microsoft.com/office/officeart/2008/layout/RadialCluster"/>
    <dgm:cxn modelId="{37BE1341-8B30-4996-868B-8AE76981965D}" type="presParOf" srcId="{BE600C77-6301-4210-BC90-1A770FF7C7E8}" destId="{C9CDF8A4-FB4C-4677-9CD6-CB56215C9670}" srcOrd="0" destOrd="0" presId="urn:microsoft.com/office/officeart/2008/layout/RadialCluster"/>
    <dgm:cxn modelId="{19FE5A32-975D-4518-ABD5-FAE29C19A549}" type="presParOf" srcId="{C9CDF8A4-FB4C-4677-9CD6-CB56215C9670}" destId="{41A37CC9-4AFA-461D-A398-4DD847B2B5C0}" srcOrd="0" destOrd="0" presId="urn:microsoft.com/office/officeart/2008/layout/RadialCluster"/>
    <dgm:cxn modelId="{CA0DBE6D-3DB2-4CAB-8979-C31F8B15CE70}" type="presParOf" srcId="{C9CDF8A4-FB4C-4677-9CD6-CB56215C9670}" destId="{C160A130-4F18-4B6C-82AF-87D84505AEB4}" srcOrd="1" destOrd="0" presId="urn:microsoft.com/office/officeart/2008/layout/RadialCluster"/>
    <dgm:cxn modelId="{CBECBFFB-29F4-4AD4-8298-9242628283D0}" type="presParOf" srcId="{C9CDF8A4-FB4C-4677-9CD6-CB56215C9670}" destId="{6A1ADD24-4519-4655-8BE7-0DAE70A48AD0}" srcOrd="2" destOrd="0" presId="urn:microsoft.com/office/officeart/2008/layout/RadialCluster"/>
    <dgm:cxn modelId="{82B19CA3-3774-4BFF-A208-A350CC12AAB5}" type="presParOf" srcId="{C9CDF8A4-FB4C-4677-9CD6-CB56215C9670}" destId="{1BC99785-FA17-4826-90B2-3D0FDF04F153}" srcOrd="3" destOrd="0" presId="urn:microsoft.com/office/officeart/2008/layout/RadialCluster"/>
    <dgm:cxn modelId="{1CF7F822-800C-462E-977D-E6D8A88B0DE9}" type="presParOf" srcId="{C9CDF8A4-FB4C-4677-9CD6-CB56215C9670}" destId="{FA754F8D-3A1D-4B1F-B4E4-667BFE7306D5}" srcOrd="4" destOrd="0" presId="urn:microsoft.com/office/officeart/2008/layout/RadialCluster"/>
    <dgm:cxn modelId="{EE6D8ED5-5D5E-40E4-9F11-F3B8CC93BDB6}" type="presParOf" srcId="{C9CDF8A4-FB4C-4677-9CD6-CB56215C9670}" destId="{75513A6A-0596-4315-836D-E831EDA79C4C}" srcOrd="5" destOrd="0" presId="urn:microsoft.com/office/officeart/2008/layout/RadialCluster"/>
    <dgm:cxn modelId="{1F410B6C-B9E4-45E1-9E6C-A4F6C7EF076A}" type="presParOf" srcId="{C9CDF8A4-FB4C-4677-9CD6-CB56215C9670}" destId="{25937986-BAF6-426C-81EE-164818F0195B}" srcOrd="6" destOrd="0" presId="urn:microsoft.com/office/officeart/2008/layout/RadialCluster"/>
    <dgm:cxn modelId="{64712E33-9029-412D-B3CD-83CF62F28742}" type="presParOf" srcId="{C9CDF8A4-FB4C-4677-9CD6-CB56215C9670}" destId="{9D50ADCC-B709-4B81-B121-DA0815B88619}" srcOrd="7" destOrd="0" presId="urn:microsoft.com/office/officeart/2008/layout/RadialCluster"/>
    <dgm:cxn modelId="{2EF90D5D-0DC4-49CE-9520-AE06CE3F52F2}" type="presParOf" srcId="{C9CDF8A4-FB4C-4677-9CD6-CB56215C9670}" destId="{0244AEB1-321B-433D-9BEC-8B6B14E5EEA9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FD3E7-49D8-4052-88F7-AFA6104CB22E}">
      <dsp:nvSpPr>
        <dsp:cNvPr id="0" name=""/>
        <dsp:cNvSpPr/>
      </dsp:nvSpPr>
      <dsp:spPr>
        <a:xfrm>
          <a:off x="3130559" y="89241"/>
          <a:ext cx="1526226" cy="1526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b="1" kern="1200"/>
            <a:t>Esiti</a:t>
          </a:r>
          <a:endParaRPr lang="it-IT" sz="4600" kern="1200"/>
        </a:p>
      </dsp:txBody>
      <dsp:txXfrm>
        <a:off x="3354070" y="312752"/>
        <a:ext cx="1079204" cy="1079204"/>
      </dsp:txXfrm>
    </dsp:sp>
    <dsp:sp modelId="{8EFE5EC4-86A6-456B-AF32-57F031F5EC51}">
      <dsp:nvSpPr>
        <dsp:cNvPr id="0" name=""/>
        <dsp:cNvSpPr/>
      </dsp:nvSpPr>
      <dsp:spPr>
        <a:xfrm rot="1900570">
          <a:off x="4453560" y="1550974"/>
          <a:ext cx="1202176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202176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24593" y="1538665"/>
        <a:ext cx="60108" cy="60108"/>
      </dsp:txXfrm>
    </dsp:sp>
    <dsp:sp modelId="{5DAB8A1A-B9FE-4D1F-B362-46748BD82FA5}">
      <dsp:nvSpPr>
        <dsp:cNvPr id="0" name=""/>
        <dsp:cNvSpPr/>
      </dsp:nvSpPr>
      <dsp:spPr>
        <a:xfrm>
          <a:off x="5322550" y="1490671"/>
          <a:ext cx="2417801" cy="19785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/>
            <a:t>Risultati a distanza</a:t>
          </a:r>
          <a:endParaRPr lang="it-IT" sz="2000" kern="1200"/>
        </a:p>
      </dsp:txBody>
      <dsp:txXfrm>
        <a:off x="5676629" y="1780428"/>
        <a:ext cx="1709643" cy="1399070"/>
      </dsp:txXfrm>
    </dsp:sp>
    <dsp:sp modelId="{39D5A45E-0511-45E5-91B4-134D1FDD5BF1}">
      <dsp:nvSpPr>
        <dsp:cNvPr id="0" name=""/>
        <dsp:cNvSpPr/>
      </dsp:nvSpPr>
      <dsp:spPr>
        <a:xfrm rot="3735597">
          <a:off x="3633280" y="2529287"/>
          <a:ext cx="230326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2303261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800" kern="1200"/>
        </a:p>
      </dsp:txBody>
      <dsp:txXfrm>
        <a:off x="4727329" y="2489452"/>
        <a:ext cx="115163" cy="115163"/>
      </dsp:txXfrm>
    </dsp:sp>
    <dsp:sp modelId="{ECEEE588-1F42-4AEC-8EC8-1A8513BC00EF}">
      <dsp:nvSpPr>
        <dsp:cNvPr id="0" name=""/>
        <dsp:cNvSpPr/>
      </dsp:nvSpPr>
      <dsp:spPr>
        <a:xfrm>
          <a:off x="4568298" y="3522361"/>
          <a:ext cx="2261729" cy="15262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Competenze chiave europee </a:t>
          </a:r>
          <a:endParaRPr lang="it-IT" sz="2000" kern="1200" dirty="0"/>
        </a:p>
      </dsp:txBody>
      <dsp:txXfrm>
        <a:off x="4899521" y="3745872"/>
        <a:ext cx="1599283" cy="1079204"/>
      </dsp:txXfrm>
    </dsp:sp>
    <dsp:sp modelId="{6397AE56-A0CB-4513-8620-256C1EDA6869}">
      <dsp:nvSpPr>
        <dsp:cNvPr id="0" name=""/>
        <dsp:cNvSpPr/>
      </dsp:nvSpPr>
      <dsp:spPr>
        <a:xfrm rot="6550015">
          <a:off x="2590532" y="2303915"/>
          <a:ext cx="1584848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584848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343335" y="2282040"/>
        <a:ext cx="79242" cy="79242"/>
      </dsp:txXfrm>
    </dsp:sp>
    <dsp:sp modelId="{2A802EFF-C2FC-4027-9BFF-0F7AB6EA5BDB}">
      <dsp:nvSpPr>
        <dsp:cNvPr id="0" name=""/>
        <dsp:cNvSpPr/>
      </dsp:nvSpPr>
      <dsp:spPr>
        <a:xfrm>
          <a:off x="926376" y="3044376"/>
          <a:ext cx="3623810" cy="22639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Risultati nelle prove standardizzate nazionali</a:t>
          </a:r>
          <a:endParaRPr lang="it-IT" sz="2000" kern="1200" dirty="0"/>
        </a:p>
      </dsp:txBody>
      <dsp:txXfrm>
        <a:off x="1457071" y="3375927"/>
        <a:ext cx="2562420" cy="1600871"/>
      </dsp:txXfrm>
    </dsp:sp>
    <dsp:sp modelId="{307CBEB2-BCAC-4FA2-8B9F-8A8D93D2FDFE}">
      <dsp:nvSpPr>
        <dsp:cNvPr id="0" name=""/>
        <dsp:cNvSpPr/>
      </dsp:nvSpPr>
      <dsp:spPr>
        <a:xfrm rot="9080451">
          <a:off x="2542361" y="1374730"/>
          <a:ext cx="726170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726170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887292" y="1374322"/>
        <a:ext cx="36308" cy="36308"/>
      </dsp:txXfrm>
    </dsp:sp>
    <dsp:sp modelId="{D217FB72-B129-4565-8375-D8D5FB1ECDAF}">
      <dsp:nvSpPr>
        <dsp:cNvPr id="0" name=""/>
        <dsp:cNvSpPr/>
      </dsp:nvSpPr>
      <dsp:spPr>
        <a:xfrm>
          <a:off x="0" y="1312256"/>
          <a:ext cx="3015899" cy="16880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Risultati scolastici</a:t>
          </a:r>
          <a:endParaRPr lang="it-IT" sz="2000" kern="1200" dirty="0"/>
        </a:p>
      </dsp:txBody>
      <dsp:txXfrm>
        <a:off x="441668" y="1559468"/>
        <a:ext cx="2132563" cy="1193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B57D-1562-4006-A2AB-2700DC2C1D4F}">
      <dsp:nvSpPr>
        <dsp:cNvPr id="0" name=""/>
        <dsp:cNvSpPr/>
      </dsp:nvSpPr>
      <dsp:spPr>
        <a:xfrm>
          <a:off x="4428503" y="2985746"/>
          <a:ext cx="3340006" cy="39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89"/>
              </a:lnTo>
              <a:lnTo>
                <a:pt x="3340006" y="197389"/>
              </a:lnTo>
              <a:lnTo>
                <a:pt x="3340006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C49D3-BA8C-452C-B188-90B6C6AAA160}">
      <dsp:nvSpPr>
        <dsp:cNvPr id="0" name=""/>
        <dsp:cNvSpPr/>
      </dsp:nvSpPr>
      <dsp:spPr>
        <a:xfrm>
          <a:off x="4428503" y="2985746"/>
          <a:ext cx="1065322" cy="39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89"/>
              </a:lnTo>
              <a:lnTo>
                <a:pt x="1065322" y="197389"/>
              </a:lnTo>
              <a:lnTo>
                <a:pt x="1065322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D5788-8EEE-4063-9829-9A2273B88C8A}">
      <dsp:nvSpPr>
        <dsp:cNvPr id="0" name=""/>
        <dsp:cNvSpPr/>
      </dsp:nvSpPr>
      <dsp:spPr>
        <a:xfrm>
          <a:off x="3219142" y="2985746"/>
          <a:ext cx="1209360" cy="394779"/>
        </a:xfrm>
        <a:custGeom>
          <a:avLst/>
          <a:gdLst/>
          <a:ahLst/>
          <a:cxnLst/>
          <a:rect l="0" t="0" r="0" b="0"/>
          <a:pathLst>
            <a:path>
              <a:moveTo>
                <a:pt x="1209360" y="0"/>
              </a:moveTo>
              <a:lnTo>
                <a:pt x="1209360" y="197389"/>
              </a:lnTo>
              <a:lnTo>
                <a:pt x="0" y="197389"/>
              </a:lnTo>
              <a:lnTo>
                <a:pt x="0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FA413-9810-4218-AC64-2B21516BB43A}">
      <dsp:nvSpPr>
        <dsp:cNvPr id="0" name=""/>
        <dsp:cNvSpPr/>
      </dsp:nvSpPr>
      <dsp:spPr>
        <a:xfrm>
          <a:off x="944458" y="2985746"/>
          <a:ext cx="3484044" cy="394779"/>
        </a:xfrm>
        <a:custGeom>
          <a:avLst/>
          <a:gdLst/>
          <a:ahLst/>
          <a:cxnLst/>
          <a:rect l="0" t="0" r="0" b="0"/>
          <a:pathLst>
            <a:path>
              <a:moveTo>
                <a:pt x="3484044" y="0"/>
              </a:moveTo>
              <a:lnTo>
                <a:pt x="3484044" y="197389"/>
              </a:lnTo>
              <a:lnTo>
                <a:pt x="0" y="197389"/>
              </a:lnTo>
              <a:lnTo>
                <a:pt x="0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DC941-EFFB-47E7-AAFE-7DE207B0B837}">
      <dsp:nvSpPr>
        <dsp:cNvPr id="0" name=""/>
        <dsp:cNvSpPr/>
      </dsp:nvSpPr>
      <dsp:spPr>
        <a:xfrm>
          <a:off x="3466349" y="500212"/>
          <a:ext cx="2006252" cy="9399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/>
            <a:t>Processi</a:t>
          </a:r>
          <a:endParaRPr lang="it-IT" sz="1600" kern="1200"/>
        </a:p>
      </dsp:txBody>
      <dsp:txXfrm>
        <a:off x="3466349" y="500212"/>
        <a:ext cx="2006252" cy="939951"/>
      </dsp:txXfrm>
    </dsp:sp>
    <dsp:sp modelId="{FB98DDD0-8908-47C6-B97B-627B57375FDE}">
      <dsp:nvSpPr>
        <dsp:cNvPr id="0" name=""/>
        <dsp:cNvSpPr/>
      </dsp:nvSpPr>
      <dsp:spPr>
        <a:xfrm>
          <a:off x="2808326" y="1728194"/>
          <a:ext cx="3240352" cy="12575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PRATICHE EDUCATIVE E DIDATTICHE</a:t>
          </a:r>
        </a:p>
      </dsp:txBody>
      <dsp:txXfrm>
        <a:off x="2808326" y="1728194"/>
        <a:ext cx="3240352" cy="1257552"/>
      </dsp:txXfrm>
    </dsp:sp>
    <dsp:sp modelId="{77F7BBF9-2CC8-45EA-A32B-8009CBEB1A60}">
      <dsp:nvSpPr>
        <dsp:cNvPr id="0" name=""/>
        <dsp:cNvSpPr/>
      </dsp:nvSpPr>
      <dsp:spPr>
        <a:xfrm>
          <a:off x="4506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Curricolo, progettazione e valutazione</a:t>
          </a:r>
          <a:endParaRPr lang="it-IT" sz="1400" kern="1200" dirty="0"/>
        </a:p>
      </dsp:txBody>
      <dsp:txXfrm>
        <a:off x="4506" y="3380526"/>
        <a:ext cx="1879903" cy="939951"/>
      </dsp:txXfrm>
    </dsp:sp>
    <dsp:sp modelId="{019D5F85-EEEE-4C16-94E0-15F1FDC53714}">
      <dsp:nvSpPr>
        <dsp:cNvPr id="0" name=""/>
        <dsp:cNvSpPr/>
      </dsp:nvSpPr>
      <dsp:spPr>
        <a:xfrm>
          <a:off x="2279190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Ambiente di apprendimento</a:t>
          </a:r>
          <a:endParaRPr lang="it-IT" sz="1400" kern="1200"/>
        </a:p>
      </dsp:txBody>
      <dsp:txXfrm>
        <a:off x="2279190" y="3380526"/>
        <a:ext cx="1879903" cy="939951"/>
      </dsp:txXfrm>
    </dsp:sp>
    <dsp:sp modelId="{B625B227-E068-4730-8980-C47A393B4E4E}">
      <dsp:nvSpPr>
        <dsp:cNvPr id="0" name=""/>
        <dsp:cNvSpPr/>
      </dsp:nvSpPr>
      <dsp:spPr>
        <a:xfrm>
          <a:off x="4553873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Inclusione e differenziazione</a:t>
          </a:r>
          <a:endParaRPr lang="it-IT" sz="1400" kern="1200"/>
        </a:p>
      </dsp:txBody>
      <dsp:txXfrm>
        <a:off x="4553873" y="3380526"/>
        <a:ext cx="1879903" cy="939951"/>
      </dsp:txXfrm>
    </dsp:sp>
    <dsp:sp modelId="{F281BEF2-4CF8-4F36-A5E2-98BF60869933}">
      <dsp:nvSpPr>
        <dsp:cNvPr id="0" name=""/>
        <dsp:cNvSpPr/>
      </dsp:nvSpPr>
      <dsp:spPr>
        <a:xfrm>
          <a:off x="6828557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Continuità e orientamento</a:t>
          </a:r>
          <a:endParaRPr lang="it-IT" sz="1400" kern="1200"/>
        </a:p>
      </dsp:txBody>
      <dsp:txXfrm>
        <a:off x="6828557" y="3380526"/>
        <a:ext cx="1879903" cy="939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37CC9-4AFA-461D-A398-4DD847B2B5C0}">
      <dsp:nvSpPr>
        <dsp:cNvPr id="0" name=""/>
        <dsp:cNvSpPr/>
      </dsp:nvSpPr>
      <dsp:spPr>
        <a:xfrm>
          <a:off x="2222674" y="1776028"/>
          <a:ext cx="3010972" cy="1447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PRATICHE GESTIONALI E ORGANIZZATIVE</a:t>
          </a:r>
        </a:p>
      </dsp:txBody>
      <dsp:txXfrm>
        <a:off x="2293328" y="1846682"/>
        <a:ext cx="2869664" cy="1306052"/>
      </dsp:txXfrm>
    </dsp:sp>
    <dsp:sp modelId="{C160A130-4F18-4B6C-82AF-87D84505AEB4}">
      <dsp:nvSpPr>
        <dsp:cNvPr id="0" name=""/>
        <dsp:cNvSpPr/>
      </dsp:nvSpPr>
      <dsp:spPr>
        <a:xfrm rot="16137762">
          <a:off x="3429679" y="1495770"/>
          <a:ext cx="5606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607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ADD24-4519-4655-8BE7-0DAE70A48AD0}">
      <dsp:nvSpPr>
        <dsp:cNvPr id="0" name=""/>
        <dsp:cNvSpPr/>
      </dsp:nvSpPr>
      <dsp:spPr>
        <a:xfrm>
          <a:off x="2568632" y="245781"/>
          <a:ext cx="2254994" cy="969731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/>
            <a:t>Processi</a:t>
          </a:r>
          <a:endParaRPr lang="it-IT" sz="1600" kern="1200"/>
        </a:p>
      </dsp:txBody>
      <dsp:txXfrm>
        <a:off x="2615970" y="293119"/>
        <a:ext cx="2160318" cy="875055"/>
      </dsp:txXfrm>
    </dsp:sp>
    <dsp:sp modelId="{1BC99785-FA17-4826-90B2-3D0FDF04F153}">
      <dsp:nvSpPr>
        <dsp:cNvPr id="0" name=""/>
        <dsp:cNvSpPr/>
      </dsp:nvSpPr>
      <dsp:spPr>
        <a:xfrm rot="1471959">
          <a:off x="5226427" y="3220042"/>
          <a:ext cx="1599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953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54F8D-3A1D-4B1F-B4E4-667BFE7306D5}">
      <dsp:nvSpPr>
        <dsp:cNvPr id="0" name=""/>
        <dsp:cNvSpPr/>
      </dsp:nvSpPr>
      <dsp:spPr>
        <a:xfrm>
          <a:off x="5379161" y="3082309"/>
          <a:ext cx="2109670" cy="1304764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Integrazione con il territorio e rapporti con le famiglie</a:t>
          </a:r>
          <a:endParaRPr lang="it-IT" sz="1400" kern="1200">
            <a:solidFill>
              <a:schemeClr val="tx2"/>
            </a:solidFill>
          </a:endParaRPr>
        </a:p>
      </dsp:txBody>
      <dsp:txXfrm>
        <a:off x="5442854" y="3146002"/>
        <a:ext cx="1982284" cy="1177378"/>
      </dsp:txXfrm>
    </dsp:sp>
    <dsp:sp modelId="{75513A6A-0596-4315-836D-E831EDA79C4C}">
      <dsp:nvSpPr>
        <dsp:cNvPr id="0" name=""/>
        <dsp:cNvSpPr/>
      </dsp:nvSpPr>
      <dsp:spPr>
        <a:xfrm rot="5367419">
          <a:off x="3537738" y="3422549"/>
          <a:ext cx="3983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833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37986-BAF6-426C-81EE-164818F0195B}">
      <dsp:nvSpPr>
        <dsp:cNvPr id="0" name=""/>
        <dsp:cNvSpPr/>
      </dsp:nvSpPr>
      <dsp:spPr>
        <a:xfrm>
          <a:off x="2595351" y="3621709"/>
          <a:ext cx="2297119" cy="1079514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Sviluppo e valorizzazione delle risorse umane</a:t>
          </a:r>
          <a:endParaRPr lang="it-IT" sz="1400" kern="1200">
            <a:solidFill>
              <a:schemeClr val="tx2"/>
            </a:solidFill>
          </a:endParaRPr>
        </a:p>
      </dsp:txBody>
      <dsp:txXfrm>
        <a:off x="2648049" y="3674407"/>
        <a:ext cx="2191723" cy="974118"/>
      </dsp:txXfrm>
    </dsp:sp>
    <dsp:sp modelId="{9D50ADCC-B709-4B81-B121-DA0815B88619}">
      <dsp:nvSpPr>
        <dsp:cNvPr id="0" name=""/>
        <dsp:cNvSpPr/>
      </dsp:nvSpPr>
      <dsp:spPr>
        <a:xfrm rot="9156605">
          <a:off x="2209775" y="3253035"/>
          <a:ext cx="1288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888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4AEB1-321B-433D-9BEC-8B6B14E5EEA9}">
      <dsp:nvSpPr>
        <dsp:cNvPr id="0" name=""/>
        <dsp:cNvSpPr/>
      </dsp:nvSpPr>
      <dsp:spPr>
        <a:xfrm>
          <a:off x="0" y="3244975"/>
          <a:ext cx="2217000" cy="122410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Orientamento strategico e organizzazione della scuola</a:t>
          </a:r>
          <a:endParaRPr lang="it-IT" sz="1400" kern="1200">
            <a:solidFill>
              <a:schemeClr val="tx2"/>
            </a:solidFill>
          </a:endParaRPr>
        </a:p>
      </dsp:txBody>
      <dsp:txXfrm>
        <a:off x="59756" y="3304731"/>
        <a:ext cx="2097488" cy="1104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0.73438</cdr:x>
      <cdr:y>0.14063</cdr:y>
    </cdr:from>
    <cdr:to>
      <cdr:x>0.93438</cdr:x>
      <cdr:y>0.47396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357563" y="3857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0.11599</cdr:x>
      <cdr:y>0.04294</cdr:y>
    </cdr:from>
    <cdr:to>
      <cdr:x>0.31599</cdr:x>
      <cdr:y>0.37627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676698" y="127406"/>
          <a:ext cx="1166813" cy="989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100" dirty="0"/>
            <a:t> </a:t>
          </a:r>
          <a:r>
            <a:rPr lang="it-IT" sz="1800" b="1" dirty="0"/>
            <a:t>Studenti ammessi alla classe successiva </a:t>
          </a:r>
          <a:r>
            <a:rPr lang="it-IT" sz="1100" dirty="0"/>
            <a:t> 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0.02304</cdr:x>
      <cdr:y>0.07482</cdr:y>
    </cdr:from>
    <cdr:to>
      <cdr:x>1</cdr:x>
      <cdr:y>0.15827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39105" y="360972"/>
          <a:ext cx="5899745" cy="402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800" dirty="0"/>
            <a:t>Confronto valutazione esame di stato nella scuola Media "Padre Pio"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0.11726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-1187624" y="-1196752"/>
          <a:ext cx="6768752" cy="557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dirty="0"/>
            <a:t>Studenti che hanno abbandonato gli studi in corso d'anno   A. S  2015/2016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82312-6C8B-454E-B8FE-10ECB9823307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97506-3623-4C64-B484-14375D08E3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16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97506-3623-4C64-B484-14375D08E3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51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9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6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91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12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63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2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30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38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68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77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42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67BA-FCC0-4191-97B9-541A77A08A06}" type="datetimeFigureOut">
              <a:rPr lang="it-IT" smtClean="0"/>
              <a:t>29/03/19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0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dirty="0"/>
              <a:t>SISTEMA NAZIONALE DI VALUTAZIONE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547105" y="4869160"/>
            <a:ext cx="2376265" cy="921766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chemeClr val="bg2">
                    <a:lumMod val="10000"/>
                  </a:schemeClr>
                </a:solidFill>
              </a:rPr>
              <a:t>RAV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6264696" cy="377309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83568" y="622959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Scuola Media Statale «Padre Pio» Torremaggiore - </a:t>
            </a:r>
            <a:r>
              <a:rPr lang="it-IT" dirty="0" err="1"/>
              <a:t>a.s.</a:t>
            </a:r>
            <a:r>
              <a:rPr lang="it-IT" dirty="0"/>
              <a:t> 2016/2017</a:t>
            </a:r>
          </a:p>
        </p:txBody>
      </p:sp>
    </p:spTree>
    <p:extLst>
      <p:ext uri="{BB962C8B-B14F-4D97-AF65-F5344CB8AC3E}">
        <p14:creationId xmlns:p14="http://schemas.microsoft.com/office/powerpoint/2010/main" val="274145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025654"/>
              </p:ext>
            </p:extLst>
          </p:nvPr>
        </p:nvGraphicFramePr>
        <p:xfrm>
          <a:off x="539552" y="1196752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16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37949"/>
              </p:ext>
            </p:extLst>
          </p:nvPr>
        </p:nvGraphicFramePr>
        <p:xfrm>
          <a:off x="179509" y="188640"/>
          <a:ext cx="8856991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51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6678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 Risultati degli studenti nelle prove di italiano e matematica </a:t>
                      </a:r>
                      <a:br>
                        <a:rPr lang="it-IT" sz="1600" dirty="0">
                          <a:effectLst/>
                        </a:rPr>
                      </a:br>
                      <a:r>
                        <a:rPr lang="it-IT" sz="1600" dirty="0">
                          <a:effectLst/>
                        </a:rPr>
                        <a:t>- Anno scolastico  2015/16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Prova di Italiano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Prova di Matematica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Livello Classe/Plesso/Classe</a:t>
                      </a:r>
                      <a:endParaRPr lang="it-IT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Punteggio medio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Puglia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Sud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ITALIA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Punteggio medio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Puglia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Sud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ITALIA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56,1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54,2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57,6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46,7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44,0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 </a:t>
                      </a:r>
                      <a:r>
                        <a:rPr lang="it-IT" sz="1200" b="0" dirty="0">
                          <a:effectLst/>
                        </a:rPr>
                        <a:t>Classi terze</a:t>
                      </a:r>
                      <a:endParaRPr lang="it-IT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53,5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40,5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53,5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n/a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40,5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n/a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69,5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50,8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B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49,4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37,3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.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C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48,2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D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59,6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33,3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49,6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45,5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F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55,3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41,3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G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50,9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39,6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H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59,9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51,9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44,8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L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47,6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M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46,3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34,3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6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N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47,4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7" name="Connettore 2 6"/>
          <p:cNvCxnSpPr/>
          <p:nvPr/>
        </p:nvCxnSpPr>
        <p:spPr>
          <a:xfrm flipV="1">
            <a:off x="2902078" y="291144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3851920" y="422108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3851920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4860032" y="291144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6876256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7740352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8604448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2902078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3886107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4894219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>
            <a:off x="2902078" y="3568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>
            <a:off x="3892941" y="3568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4886842" y="355509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2880847" y="422108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>
            <a:off x="4894219" y="420589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3030" y="449833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>
            <a:off x="2880847" y="483871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3886107" y="480967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4894219" y="480967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>
            <a:off x="2880847" y="540098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851920" y="54300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4875653" y="540098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2894701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>
            <a:off x="3851920" y="574304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4894219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/>
          <p:nvPr/>
        </p:nvCxnSpPr>
        <p:spPr>
          <a:xfrm>
            <a:off x="2914135" y="60228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>
            <a:off x="3899419" y="60228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/>
          <p:nvPr/>
        </p:nvCxnSpPr>
        <p:spPr>
          <a:xfrm>
            <a:off x="2902078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/>
          <p:nvPr/>
        </p:nvCxnSpPr>
        <p:spPr>
          <a:xfrm>
            <a:off x="6876256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/>
          <p:nvPr/>
        </p:nvCxnSpPr>
        <p:spPr>
          <a:xfrm>
            <a:off x="3905897" y="633860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>
            <a:off x="4894219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>
            <a:off x="4883030" y="6035353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767163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>
            <a:off x="6876256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>
            <a:off x="8638635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/>
          <p:nvPr/>
        </p:nvCxnSpPr>
        <p:spPr>
          <a:xfrm>
            <a:off x="7746830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>
            <a:off x="6882734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>
            <a:off x="8610926" y="60519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7746830" y="605331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/>
          <p:cNvCxnSpPr/>
          <p:nvPr/>
        </p:nvCxnSpPr>
        <p:spPr>
          <a:xfrm>
            <a:off x="6882734" y="608102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/>
          <p:nvPr/>
        </p:nvCxnSpPr>
        <p:spPr>
          <a:xfrm>
            <a:off x="8610926" y="633860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/>
          <p:nvPr/>
        </p:nvCxnSpPr>
        <p:spPr>
          <a:xfrm>
            <a:off x="7767163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/>
          <p:nvPr/>
        </p:nvCxnSpPr>
        <p:spPr>
          <a:xfrm>
            <a:off x="6876256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/>
          <p:nvPr/>
        </p:nvCxnSpPr>
        <p:spPr>
          <a:xfrm>
            <a:off x="8658968" y="391793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/>
          <p:nvPr/>
        </p:nvCxnSpPr>
        <p:spPr>
          <a:xfrm>
            <a:off x="7787496" y="3919265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/>
          <p:nvPr/>
        </p:nvCxnSpPr>
        <p:spPr>
          <a:xfrm>
            <a:off x="6882734" y="394831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/>
          <p:nvPr/>
        </p:nvCxnSpPr>
        <p:spPr>
          <a:xfrm>
            <a:off x="8638635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/>
          <p:cNvCxnSpPr/>
          <p:nvPr/>
        </p:nvCxnSpPr>
        <p:spPr>
          <a:xfrm>
            <a:off x="8604448" y="54300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/>
          <p:cNvCxnSpPr/>
          <p:nvPr/>
        </p:nvCxnSpPr>
        <p:spPr>
          <a:xfrm>
            <a:off x="8604448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2 91"/>
          <p:cNvCxnSpPr/>
          <p:nvPr/>
        </p:nvCxnSpPr>
        <p:spPr>
          <a:xfrm>
            <a:off x="7787496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8604448" y="483738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/>
          <p:cNvCxnSpPr/>
          <p:nvPr/>
        </p:nvCxnSpPr>
        <p:spPr>
          <a:xfrm>
            <a:off x="7753308" y="483871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2 95"/>
          <p:cNvCxnSpPr/>
          <p:nvPr/>
        </p:nvCxnSpPr>
        <p:spPr>
          <a:xfrm>
            <a:off x="6889212" y="482219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>
            <a:off x="8604448" y="44786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/>
          <p:cNvCxnSpPr/>
          <p:nvPr/>
        </p:nvCxnSpPr>
        <p:spPr>
          <a:xfrm>
            <a:off x="7767163" y="44786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/>
          <p:nvPr/>
        </p:nvCxnSpPr>
        <p:spPr>
          <a:xfrm>
            <a:off x="6868879" y="4552083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 flipV="1">
            <a:off x="8610926" y="5132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/>
          <p:cNvCxnSpPr/>
          <p:nvPr/>
        </p:nvCxnSpPr>
        <p:spPr>
          <a:xfrm flipV="1">
            <a:off x="4897783" y="51029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/>
          <p:cNvCxnSpPr/>
          <p:nvPr/>
        </p:nvCxnSpPr>
        <p:spPr>
          <a:xfrm flipV="1">
            <a:off x="3851920" y="5103829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/>
          <p:cNvCxnSpPr/>
          <p:nvPr/>
        </p:nvCxnSpPr>
        <p:spPr>
          <a:xfrm flipV="1">
            <a:off x="2859616" y="51849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/>
          <p:cNvCxnSpPr/>
          <p:nvPr/>
        </p:nvCxnSpPr>
        <p:spPr>
          <a:xfrm flipV="1">
            <a:off x="7781017" y="513070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/>
          <p:cNvCxnSpPr/>
          <p:nvPr/>
        </p:nvCxnSpPr>
        <p:spPr>
          <a:xfrm flipV="1">
            <a:off x="7767163" y="42210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2 105"/>
          <p:cNvCxnSpPr/>
          <p:nvPr/>
        </p:nvCxnSpPr>
        <p:spPr>
          <a:xfrm flipV="1">
            <a:off x="4883030" y="3938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/>
          <p:cNvCxnSpPr/>
          <p:nvPr/>
        </p:nvCxnSpPr>
        <p:spPr>
          <a:xfrm flipV="1">
            <a:off x="2921512" y="39192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/>
          <p:cNvCxnSpPr/>
          <p:nvPr/>
        </p:nvCxnSpPr>
        <p:spPr>
          <a:xfrm flipV="1">
            <a:off x="3904642" y="39192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/>
          <p:cNvCxnSpPr/>
          <p:nvPr/>
        </p:nvCxnSpPr>
        <p:spPr>
          <a:xfrm>
            <a:off x="2770123" y="4627126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2 120"/>
          <p:cNvCxnSpPr/>
          <p:nvPr/>
        </p:nvCxnSpPr>
        <p:spPr>
          <a:xfrm>
            <a:off x="3684879" y="4627126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2 121"/>
          <p:cNvCxnSpPr/>
          <p:nvPr/>
        </p:nvCxnSpPr>
        <p:spPr>
          <a:xfrm>
            <a:off x="6701838" y="4349882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2 122"/>
          <p:cNvCxnSpPr/>
          <p:nvPr/>
        </p:nvCxnSpPr>
        <p:spPr>
          <a:xfrm>
            <a:off x="6731401" y="5238717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/>
          <p:cNvCxnSpPr/>
          <p:nvPr/>
        </p:nvCxnSpPr>
        <p:spPr>
          <a:xfrm>
            <a:off x="6707360" y="5529783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/>
          <p:nvPr/>
        </p:nvCxnSpPr>
        <p:spPr>
          <a:xfrm>
            <a:off x="7636162" y="5530827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2 125"/>
          <p:cNvCxnSpPr/>
          <p:nvPr/>
        </p:nvCxnSpPr>
        <p:spPr>
          <a:xfrm>
            <a:off x="2776657" y="2492604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2 126"/>
          <p:cNvCxnSpPr/>
          <p:nvPr/>
        </p:nvCxnSpPr>
        <p:spPr>
          <a:xfrm>
            <a:off x="3754564" y="2491390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2 128"/>
          <p:cNvCxnSpPr/>
          <p:nvPr/>
        </p:nvCxnSpPr>
        <p:spPr>
          <a:xfrm>
            <a:off x="4835887" y="236259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2 129"/>
          <p:cNvCxnSpPr/>
          <p:nvPr/>
        </p:nvCxnSpPr>
        <p:spPr>
          <a:xfrm>
            <a:off x="6876255" y="2323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2 130"/>
          <p:cNvCxnSpPr/>
          <p:nvPr/>
        </p:nvCxnSpPr>
        <p:spPr>
          <a:xfrm>
            <a:off x="7767163" y="233215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/>
          <p:cNvCxnSpPr/>
          <p:nvPr/>
        </p:nvCxnSpPr>
        <p:spPr>
          <a:xfrm>
            <a:off x="8604448" y="235430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/>
          <p:cNvCxnSpPr/>
          <p:nvPr/>
        </p:nvCxnSpPr>
        <p:spPr>
          <a:xfrm>
            <a:off x="8618180" y="417952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99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13386"/>
              </p:ext>
            </p:extLst>
          </p:nvPr>
        </p:nvGraphicFramePr>
        <p:xfrm>
          <a:off x="683568" y="221232"/>
          <a:ext cx="7488835" cy="5944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3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8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18156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Alunni collocati nei diversi livelli in Italiano e Matematica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Scuola secondaria di I grado - Classi terze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- Anno scolastico  2015/16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Italiano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Matematica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Classe/Istituto/Raggruppamento geografico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1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2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3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4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5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1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2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3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4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5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A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8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8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B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C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9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D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13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</a:rPr>
                        <a:t>FGMM11100C -  3 E</a:t>
                      </a:r>
                      <a:endParaRPr lang="it-IT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F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9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G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H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3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I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L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M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N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8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98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8" y="620688"/>
            <a:ext cx="6963747" cy="255613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3645024"/>
            <a:ext cx="6963747" cy="261794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7504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2">
                    <a:lumMod val="10000"/>
                  </a:schemeClr>
                </a:solidFill>
              </a:rPr>
              <a:t>Confronto in percentuale dei livelli per Italiano e Matematica – </a:t>
            </a:r>
            <a:r>
              <a:rPr lang="it-IT" sz="2000" b="1" dirty="0" err="1">
                <a:solidFill>
                  <a:schemeClr val="bg2">
                    <a:lumMod val="10000"/>
                  </a:schemeClr>
                </a:solidFill>
              </a:rPr>
              <a:t>a.s.</a:t>
            </a:r>
            <a:r>
              <a:rPr lang="it-IT" sz="2000" b="1" dirty="0">
                <a:solidFill>
                  <a:schemeClr val="bg2">
                    <a:lumMod val="10000"/>
                  </a:schemeClr>
                </a:solidFill>
              </a:rPr>
              <a:t> 2015/2016</a:t>
            </a:r>
          </a:p>
        </p:txBody>
      </p:sp>
    </p:spTree>
    <p:extLst>
      <p:ext uri="{BB962C8B-B14F-4D97-AF65-F5344CB8AC3E}">
        <p14:creationId xmlns:p14="http://schemas.microsoft.com/office/powerpoint/2010/main" val="3103983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744161303"/>
              </p:ext>
            </p:extLst>
          </p:nvPr>
        </p:nvGraphicFramePr>
        <p:xfrm>
          <a:off x="899592" y="1124744"/>
          <a:ext cx="7632848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507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4287141192"/>
              </p:ext>
            </p:extLst>
          </p:nvPr>
        </p:nvGraphicFramePr>
        <p:xfrm>
          <a:off x="899592" y="980728"/>
          <a:ext cx="73448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637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300151757"/>
              </p:ext>
            </p:extLst>
          </p:nvPr>
        </p:nvGraphicFramePr>
        <p:xfrm>
          <a:off x="1043608" y="980728"/>
          <a:ext cx="69127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2945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230724538"/>
              </p:ext>
            </p:extLst>
          </p:nvPr>
        </p:nvGraphicFramePr>
        <p:xfrm>
          <a:off x="1259632" y="1124744"/>
          <a:ext cx="7128792" cy="467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35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73326"/>
              </p:ext>
            </p:extLst>
          </p:nvPr>
        </p:nvGraphicFramePr>
        <p:xfrm>
          <a:off x="277180" y="624013"/>
          <a:ext cx="8229599" cy="2683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29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Effetto della scuola sui risultati degli studenti nelle prove - Italiano Scuola secondaria di I grado - Classi terze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Istituzione scolastica nel suo complesso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Confronto tra il punteggio osservato dell'istituzione scolastica e il punteggio della regione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leggermente positivo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pari alla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leggermente negativo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negativo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Sopra 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Intorno alla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X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Sotto 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8825"/>
              </p:ext>
            </p:extLst>
          </p:nvPr>
        </p:nvGraphicFramePr>
        <p:xfrm>
          <a:off x="215517" y="3573016"/>
          <a:ext cx="8352926" cy="295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Effetto della scuola sui risultati degli studenti nelle prove - Matematica Scuola secondaria di I grado - Classi terze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84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Istituzione scolastica nel suo complesso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Confronto tra il punteggio osservato dell'istituzione scolastica e il punteggio della regione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leggermente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pari alla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leggermente negativo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negativo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Sopra 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Intorno alla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Sotto 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X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75656" y="204609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VALORE AGGIUNTO – EFFETTO SCUOLA</a:t>
            </a:r>
          </a:p>
        </p:txBody>
      </p:sp>
    </p:spTree>
    <p:extLst>
      <p:ext uri="{BB962C8B-B14F-4D97-AF65-F5344CB8AC3E}">
        <p14:creationId xmlns:p14="http://schemas.microsoft.com/office/powerpoint/2010/main" val="385724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chemeClr val="accent4">
                    <a:lumMod val="50000"/>
                  </a:schemeClr>
                </a:solidFill>
              </a:rPr>
              <a:t>Competenze chiave europee</a:t>
            </a:r>
            <a:endParaRPr lang="it-IT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2091599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reti con altre scuole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corsi laboratoriali di formazione per docenti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corsi e/o incontri di formazione per docenti e    genitori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corsi pomeridiani e attività laboratoriali per alunni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richiesta e presenza delle figure del giurista e dello psicologo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allestimento di eventi con la partecipazione attiva degli alunni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Comitato Studentesco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elaborazione del regolamento d'istituto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elaborazione del regolamento di classe</a:t>
            </a:r>
          </a:p>
        </p:txBody>
      </p:sp>
      <p:sp>
        <p:nvSpPr>
          <p:cNvPr id="4" name="Rettangolo 3"/>
          <p:cNvSpPr/>
          <p:nvPr/>
        </p:nvSpPr>
        <p:spPr>
          <a:xfrm>
            <a:off x="5220072" y="2526994"/>
            <a:ext cx="34813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La scuola non ha ancora elaborato  griglie di valutazione per controllare l'acquisizione delle competenze chiave e di cittadinanza.</a:t>
            </a:r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63688" y="1383713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accent4">
                    <a:lumMod val="75000"/>
                  </a:schemeClr>
                </a:solidFill>
              </a:rPr>
              <a:t>L'acquisizione di queste competenze è supportata da varie strategie messe in atto dalla scuola: </a:t>
            </a:r>
          </a:p>
        </p:txBody>
      </p:sp>
    </p:spTree>
    <p:extLst>
      <p:ext uri="{BB962C8B-B14F-4D97-AF65-F5344CB8AC3E}">
        <p14:creationId xmlns:p14="http://schemas.microsoft.com/office/powerpoint/2010/main" val="14525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395535" y="2603500"/>
            <a:ext cx="1914525" cy="1447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Popolazione scolastica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Ovale 2"/>
          <p:cNvSpPr/>
          <p:nvPr/>
        </p:nvSpPr>
        <p:spPr>
          <a:xfrm>
            <a:off x="2161857" y="3645024"/>
            <a:ext cx="1905000" cy="14001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Territorio e capitale sociale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effectLst/>
                <a:ea typeface="Calibri"/>
                <a:cs typeface="Times New Roman"/>
              </a:rPr>
              <a:t> </a:t>
            </a:r>
            <a:endParaRPr lang="it-IT" sz="1100">
              <a:effectLst/>
              <a:ea typeface="Calibri"/>
              <a:cs typeface="Times New Roman"/>
            </a:endParaRPr>
          </a:p>
        </p:txBody>
      </p:sp>
      <p:sp>
        <p:nvSpPr>
          <p:cNvPr id="4" name="Ovale 3"/>
          <p:cNvSpPr/>
          <p:nvPr/>
        </p:nvSpPr>
        <p:spPr>
          <a:xfrm>
            <a:off x="4262437" y="3645024"/>
            <a:ext cx="2019300" cy="13430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Risorse economiche e materiali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Ovale 4"/>
          <p:cNvSpPr/>
          <p:nvPr/>
        </p:nvSpPr>
        <p:spPr>
          <a:xfrm>
            <a:off x="6228184" y="2620530"/>
            <a:ext cx="1914525" cy="1276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 dirty="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Risorse professionali</a:t>
            </a:r>
            <a:endParaRPr lang="it-IT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Calibri"/>
                <a:cs typeface="Times New Roman"/>
              </a:rPr>
              <a:t> </a:t>
            </a: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077996" y="2195736"/>
            <a:ext cx="621796" cy="407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7" name="Connettore 2 6"/>
          <p:cNvCxnSpPr/>
          <p:nvPr/>
        </p:nvCxnSpPr>
        <p:spPr>
          <a:xfrm flipH="1">
            <a:off x="3412601" y="2550535"/>
            <a:ext cx="283639" cy="871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17433" y="2603500"/>
            <a:ext cx="466725" cy="809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365172" y="2236787"/>
            <a:ext cx="92392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173829" y="1052736"/>
            <a:ext cx="3924300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25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Contesto e risorse </a:t>
            </a:r>
            <a:endParaRPr lang="it-IT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213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7584" y="1628800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Nella nostra scuola, i risultati degli alunni nel percorso successivo di studio effettuato nelle scuole del comune di Torremaggiore, sono: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5,9% non è stato ammesso alla classe successiva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5,2% circa ha avuto debiti formativi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2,9% non è stato valutato per invalidità dell'anno scolastico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Rari i casi di cambio indirizzo di studi e abbandono scolastico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72,4% degli alunni segue il consiglio orientativo per la scelta della scuola futura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i promossi sono il 92,1%</a:t>
            </a:r>
          </a:p>
          <a:p>
            <a:endParaRPr lang="it-IT" dirty="0"/>
          </a:p>
          <a:p>
            <a:r>
              <a:rPr lang="it-IT" dirty="0"/>
              <a:t>Punti di Debolezza 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La scuola non monitora i risultati a distanza e i percorsi di studio dei suoi studenti, ad esclusione dell'ultimo anno.</a:t>
            </a:r>
          </a:p>
        </p:txBody>
      </p:sp>
      <p:sp>
        <p:nvSpPr>
          <p:cNvPr id="4" name="Rettangolo 3"/>
          <p:cNvSpPr/>
          <p:nvPr/>
        </p:nvSpPr>
        <p:spPr>
          <a:xfrm>
            <a:off x="2195736" y="599034"/>
            <a:ext cx="4104456" cy="7204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2">
                    <a:lumMod val="50000"/>
                  </a:schemeClr>
                </a:solidFill>
              </a:rPr>
              <a:t>RISULTATI A  DISTANZA</a:t>
            </a:r>
            <a:r>
              <a:rPr lang="it-IT" sz="24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7148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059353901"/>
              </p:ext>
            </p:extLst>
          </p:nvPr>
        </p:nvGraphicFramePr>
        <p:xfrm>
          <a:off x="179512" y="476672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300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8526" y="494883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CURRICOLO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51520" y="2179585"/>
            <a:ext cx="3168352" cy="37444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Curricolo di scuola per  discipline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Curricolo per lo sviluppo delle competenze trasversali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Profilo delle competenze da possedere in uscita dalla scuola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95936" y="2179585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La nostra scuola procede verso: 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l’integrazione della didattica delle conoscenze/abilità con quella delle competenze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Individuazione dei traguardi di competenze disciplinari e trasversali per il triennio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modalità di apprendimento situato, attraverso percorsi laboratoriali e di flessibilità didattica, rendendo l’alunno protagonista del processo di formazione</a:t>
            </a:r>
          </a:p>
          <a:p>
            <a:endParaRPr lang="it-IT" dirty="0"/>
          </a:p>
          <a:p>
            <a:r>
              <a:rPr lang="it-IT" dirty="0"/>
              <a:t>Punti di Debolezza 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Difficoltà ad adottare strategie condivise e idonee  ai bisogni formativi di ciascun studente.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427983" y="238940"/>
            <a:ext cx="4370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Elaborazione da parte della scuola, sulla base delle esigenze e delle caratteristiche degli allievi, delle abilità e conoscenze che gli studenti devono raggiungere nei diversi ambiti disciplinari e anni di corso, in armonia con le indicazioni ministeriali.</a:t>
            </a:r>
          </a:p>
        </p:txBody>
      </p:sp>
      <p:cxnSp>
        <p:nvCxnSpPr>
          <p:cNvPr id="9" name="Connettore 2 8"/>
          <p:cNvCxnSpPr/>
          <p:nvPr/>
        </p:nvCxnSpPr>
        <p:spPr>
          <a:xfrm>
            <a:off x="3951726" y="926931"/>
            <a:ext cx="47625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13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26269"/>
            <a:ext cx="338437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PROGETTAZIONE DIDATTICA</a:t>
            </a:r>
          </a:p>
        </p:txBody>
      </p:sp>
      <p:sp>
        <p:nvSpPr>
          <p:cNvPr id="3" name="Rettangolo 2"/>
          <p:cNvSpPr/>
          <p:nvPr/>
        </p:nvSpPr>
        <p:spPr>
          <a:xfrm>
            <a:off x="383169" y="1645956"/>
            <a:ext cx="5124935" cy="4752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Modelli comuni di progettazione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Itinerari comuni per specifici gruppi di studenti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per classi parallele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per dipartimenti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in continuità verticale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Definizione di criteri di valutazione comuni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Progettazione di moduli e UD per il recupero  e potenziamento delle competenze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004048" y="26064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Insieme delle scelte metodologiche, pedagogiche e didattiche adottate dagli insegnanti collegialmente 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4062472" y="722313"/>
            <a:ext cx="79755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5724128" y="1344564"/>
            <a:ext cx="29523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Necessità di  condividere  percorsi didattici educativi con la scuola primaria e secondaria di 2° grado.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Sperimentazione di UD con relativi compiti di prestazione per l'osservazione delle competenze.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Mancano le griglie per la valutazione delle competenze in uscita.</a:t>
            </a:r>
          </a:p>
        </p:txBody>
      </p:sp>
    </p:spTree>
    <p:extLst>
      <p:ext uri="{BB962C8B-B14F-4D97-AF65-F5344CB8AC3E}">
        <p14:creationId xmlns:p14="http://schemas.microsoft.com/office/powerpoint/2010/main" val="2547754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9872" y="332656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VALUTAZIONE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700808"/>
            <a:ext cx="3312368" cy="4748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Presenti</a:t>
            </a:r>
            <a:r>
              <a:rPr lang="it-IT" dirty="0"/>
              <a:t> </a:t>
            </a:r>
            <a:r>
              <a:rPr lang="it-IT" dirty="0">
                <a:solidFill>
                  <a:schemeClr val="tx1"/>
                </a:solidFill>
              </a:rPr>
              <a:t>prove strutturate comuni in ingresso per dipartimenti e per classi parallele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criteri comuni per la valutazione definiti e descritti nel PTOF.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certificazione finale delle competenze degli studenti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Non sono previste prove strutturate comuni intermedie e finali.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27984" y="2636912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Rubriche di valutazione delle competenze non sono ancora sistematicamente utilizzate a livello collegiale.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Le situazioni di compito sono presenti, ma non ancora condivise, essendo limitate ad alcune discipline o progetti.</a:t>
            </a:r>
          </a:p>
        </p:txBody>
      </p:sp>
    </p:spTree>
    <p:extLst>
      <p:ext uri="{BB962C8B-B14F-4D97-AF65-F5344CB8AC3E}">
        <p14:creationId xmlns:p14="http://schemas.microsoft.com/office/powerpoint/2010/main" val="2860617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35747"/>
            <a:ext cx="30963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AMBIENTE DI APPRENDIMENTO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3508" y="1302291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cap="all" dirty="0"/>
              <a:t>Dimensione organizzativa</a:t>
            </a:r>
          </a:p>
        </p:txBody>
      </p:sp>
      <p:sp>
        <p:nvSpPr>
          <p:cNvPr id="6" name="Rettangolo 5"/>
          <p:cNvSpPr/>
          <p:nvPr/>
        </p:nvSpPr>
        <p:spPr>
          <a:xfrm>
            <a:off x="95136" y="1998410"/>
            <a:ext cx="25326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Orario standard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Ampliamento dell’offerta formativa in orario extra-curricolare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spazi laboratoriali e supporti didattici maggiormente nella sede centrale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tecnologiche abbastanza adeguate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biblioteca scolastica attiva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dotazione di laboratori e materiali nella sede succursale non adeguati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824304" y="1455377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DIMENSIONE METODOLOGICA</a:t>
            </a:r>
          </a:p>
        </p:txBody>
      </p:sp>
      <p:sp>
        <p:nvSpPr>
          <p:cNvPr id="9" name="Rettangolo 8"/>
          <p:cNvSpPr/>
          <p:nvPr/>
        </p:nvSpPr>
        <p:spPr>
          <a:xfrm>
            <a:off x="5796136" y="66506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DIMENSIONE RELAZIONALE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932040" y="1052736"/>
            <a:ext cx="4032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Patto di corresponsabilità e Statuto dello studente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Comitato studentesco, cura degli spazi comuni, giornate dedicate alla cittadinanza attiva, gruppo sportivo d'istituto.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Attività laboratoriali in orario curricolare per il contrasto alle situazioni di frequenza irregolare o a rischio di abbandono scolastico (es. laboratorio di agricoltura e ambiente, laboratorio artistico).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Partecipazione a progetti e iniziative, gruppi cooperativi.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Punti di Debolezza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situazioni di frequenza irregolare e a rischio di abbandono scolastico.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Mancano ancora forme strutturate di documentazione e di raccordo tra attività laboratoriali e consigli di classe.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680288" y="2630548"/>
            <a:ext cx="21602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formazione e aggiornamento del corpo docente.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sostanziale rinnovamento delle metodologie didattiche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maggiore condivisione di buone pratiche.</a:t>
            </a:r>
          </a:p>
        </p:txBody>
      </p:sp>
      <p:cxnSp>
        <p:nvCxnSpPr>
          <p:cNvPr id="13" name="Connettore 2 12"/>
          <p:cNvCxnSpPr/>
          <p:nvPr/>
        </p:nvCxnSpPr>
        <p:spPr>
          <a:xfrm>
            <a:off x="1187624" y="93060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419872" y="1029544"/>
            <a:ext cx="0" cy="2727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139952" y="54868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26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83290"/>
            <a:ext cx="25922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INCLUSIONE E DIFFERENZIAZIONE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640695" y="1708501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BES</a:t>
            </a:r>
          </a:p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Valorizzazione e gestione delle differenze.</a:t>
            </a:r>
          </a:p>
        </p:txBody>
      </p:sp>
      <p:sp>
        <p:nvSpPr>
          <p:cNvPr id="4" name="Rettangolo 3"/>
          <p:cNvSpPr/>
          <p:nvPr/>
        </p:nvSpPr>
        <p:spPr>
          <a:xfrm>
            <a:off x="316659" y="2902125"/>
            <a:ext cx="3600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Percorsi di prima alfabetizzazione per studenti stranieri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Attività su temi interculturali e sulla valorizzazione delle diversità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Educazione alla cittadinanza come alternativa all'ora di religione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Giornata </a:t>
            </a:r>
            <a:r>
              <a:rPr lang="it-IT" b="1" dirty="0" err="1">
                <a:solidFill>
                  <a:srgbClr val="7030A0"/>
                </a:solidFill>
              </a:rPr>
              <a:t>dell'intercultura</a:t>
            </a:r>
            <a:r>
              <a:rPr lang="it-IT" b="1" dirty="0">
                <a:solidFill>
                  <a:srgbClr val="7030A0"/>
                </a:solidFill>
              </a:rPr>
              <a:t> con l'intervento del mediatore interculturale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PEI – PDP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68044" y="325796"/>
            <a:ext cx="2376264" cy="1074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RECUPERO E POTENZIAMENTO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2116859" y="1398245"/>
            <a:ext cx="0" cy="26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1655676" y="2501031"/>
            <a:ext cx="0" cy="26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4170575" y="2204864"/>
            <a:ext cx="4392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Progettazione di itinerari comuni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Gruppi di livello all'interno delle classi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Corsi di recupero pomeridiani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Supporto pomeridiano per lo svolgimento dei compiti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gare o competizioni esterne alla scuola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gare o competizioni interne alla scuola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corsi o progetti in orario curricolare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corsi o progetti in orario extra-curricolare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6156176" y="1659846"/>
            <a:ext cx="0" cy="377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428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99792" y="620688"/>
            <a:ext cx="357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accent4">
                    <a:lumMod val="75000"/>
                  </a:schemeClr>
                </a:solidFill>
              </a:rPr>
              <a:t>Continuità e orientamento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82812" y="1628800"/>
            <a:ext cx="4104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Incontri tra insegnanti della primaria e della secondaria per la formazione delle classi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Visita della scuola secondaria da parte degli studenti della primaria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Attività educative per studenti della primaria con insegnanti della secondaria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Attività educative comuni tra studenti della primaria e della secondaria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0" y="1628800"/>
            <a:ext cx="4355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Percorsi di orientamento per la comprensione di se' e delle proprie inclinazioni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Collaborazione con soggetti esterni per le attività di orientamento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Utilizzo di strumenti per l'orientamento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Presentazione agli studenti dei diversi indirizzi di scuola secondaria di II grado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Predisposizione di un modulo articolato per il consiglio orientativo da consegnare agli studenti</a:t>
            </a:r>
          </a:p>
          <a:p>
            <a:endParaRPr lang="it-IT" dirty="0"/>
          </a:p>
        </p:txBody>
      </p:sp>
      <p:sp>
        <p:nvSpPr>
          <p:cNvPr id="3" name="Freccia in giù 2"/>
          <p:cNvSpPr/>
          <p:nvPr/>
        </p:nvSpPr>
        <p:spPr>
          <a:xfrm>
            <a:off x="1858976" y="1174785"/>
            <a:ext cx="1152128" cy="25841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5796136" y="1190065"/>
            <a:ext cx="1152128" cy="25841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992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530950857"/>
              </p:ext>
            </p:extLst>
          </p:nvPr>
        </p:nvGraphicFramePr>
        <p:xfrm>
          <a:off x="755576" y="836712"/>
          <a:ext cx="7488832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7251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3768" y="1052736"/>
            <a:ext cx="644403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it-IT" sz="1400" dirty="0" err="1">
                <a:solidFill>
                  <a:schemeClr val="accent2">
                    <a:lumMod val="50000"/>
                  </a:schemeClr>
                </a:solidFill>
              </a:rPr>
              <a:t>mission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 e le priorità dell'istituto sono ben definite e sono articolate nel modo seguente: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a) Formazione della persona in tutte le sue espressioni (saper essere)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Consapevolezza della propria identità e dei valori fondanti della propria cultura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2. Atteggiamento positivo alla coesistenza democratica e alla coesistenza con culture diverse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3. Capacità di reagire positivamente alla novità e ai processi di cambiamento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4. Senso di responsabilità individuale e atteggiamento rigoroso nei confronti dello studio e del lavoro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5. Capacità di collaborare alla realizzazione di progetti comuni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6. Propensione all’auto apprendimento e all’autonomia nella prospettiva dell’educazione lungo l’arco di tutta la vita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7. Capacità di prendere iniziative e correre rischi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b) Acquisizione di conoscenze (sapere)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Acquisizione di </a:t>
            </a:r>
            <a:r>
              <a:rPr lang="it-IT" sz="1400" dirty="0" err="1">
                <a:solidFill>
                  <a:schemeClr val="accent2">
                    <a:lumMod val="50000"/>
                  </a:schemeClr>
                </a:solidFill>
              </a:rPr>
              <a:t>saperi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 disciplinari collegati e integrati tra loro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c) Acquisizione di abilità (saper fare)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Capacità di comunicare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2. Capacità di leggere in modo critico la realtà complessa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3. Capacità di impostare e risolvere problemi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4. Capacità di fare progetti, che abbiano anche momenti di realizzazione e confronto esterni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5. Capacità di usare le nuove tecnologie informatiche come strumenti di informazione e di lavoro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d) Acquisizione di autonomia nell’apprendimento (saper apprendere)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41255" y="292587"/>
            <a:ext cx="17544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Orientamento strategico e organizzazione della scuola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1988840"/>
            <a:ext cx="17383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Capacità della scuola di indirizzare le risorse, umane, finanziarie e strumentali disponibili verso il perseguimento delle finalità dell’istituto.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779912" y="372615"/>
            <a:ext cx="329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</a:rPr>
              <a:t>Missione e visione della scuola </a:t>
            </a:r>
          </a:p>
        </p:txBody>
      </p:sp>
      <p:cxnSp>
        <p:nvCxnSpPr>
          <p:cNvPr id="7" name="Connettore 2 6"/>
          <p:cNvCxnSpPr>
            <a:endCxn id="4" idx="0"/>
          </p:cNvCxnSpPr>
          <p:nvPr/>
        </p:nvCxnSpPr>
        <p:spPr>
          <a:xfrm>
            <a:off x="1120699" y="1616026"/>
            <a:ext cx="0" cy="3728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2483768" y="569678"/>
            <a:ext cx="6080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932040" y="743588"/>
            <a:ext cx="0" cy="262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86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30591"/>
            <a:ext cx="9145015" cy="1143000"/>
          </a:xfrm>
        </p:spPr>
        <p:txBody>
          <a:bodyPr>
            <a:normAutofit/>
          </a:bodyPr>
          <a:lstStyle/>
          <a:p>
            <a:pPr algn="l"/>
            <a:r>
              <a:rPr lang="it-IT" sz="3200" dirty="0">
                <a:solidFill>
                  <a:schemeClr val="accent3">
                    <a:lumMod val="50000"/>
                  </a:schemeClr>
                </a:solidFill>
              </a:rPr>
              <a:t>Popolazione scolastica e contesto socio-economico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296536"/>
              </p:ext>
            </p:extLst>
          </p:nvPr>
        </p:nvGraphicFramePr>
        <p:xfrm>
          <a:off x="3239344" y="3933056"/>
          <a:ext cx="59046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334743"/>
              </p:ext>
            </p:extLst>
          </p:nvPr>
        </p:nvGraphicFramePr>
        <p:xfrm>
          <a:off x="395536" y="1196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4427984" y="1268760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Nell’a.s.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 2016/2017 su 633 alunni:</a:t>
            </a: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12%  di età superiore all’età scolare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5,05% diversamente abili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1,57%  pendolari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365104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2">
                    <a:lumMod val="75000"/>
                  </a:schemeClr>
                </a:solidFill>
              </a:rPr>
              <a:t>Contesto socio-economico di provenienza:</a:t>
            </a:r>
          </a:p>
          <a:p>
            <a:pPr marL="285750" indent="-285750">
              <a:buFont typeface="Arial" pitchFamily="34" charset="0"/>
              <a:buChar char="•"/>
            </a:pPr>
            <a:endParaRPr lang="it-IT" dirty="0"/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21% dei genitori nel settore primario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13% nel settore secondario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31% nel settore terziario</a:t>
            </a:r>
          </a:p>
        </p:txBody>
      </p:sp>
    </p:spTree>
    <p:extLst>
      <p:ext uri="{BB962C8B-B14F-4D97-AF65-F5344CB8AC3E}">
        <p14:creationId xmlns:p14="http://schemas.microsoft.com/office/powerpoint/2010/main" val="3248557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83768" y="379837"/>
            <a:ext cx="3183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Monitoraggio delle attività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96782" y="1844824"/>
            <a:ext cx="6012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Controllo del raggiungimento degli obiettivi attraverso la valutazione formativa e sommativa</a:t>
            </a:r>
          </a:p>
          <a:p>
            <a:pPr marL="285750" indent="-285750">
              <a:buFont typeface="Courier New" pitchFamily="49" charset="0"/>
              <a:buChar char="o"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Definizione comune  dei tipi e numero di prove di verifica per unità per  disciplina, delle modalità di svolgimento e dei criteri di valutazione. </a:t>
            </a:r>
          </a:p>
          <a:p>
            <a:pPr marL="285750" indent="-285750">
              <a:buFont typeface="Courier New" pitchFamily="49" charset="0"/>
              <a:buChar char="o"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Valutazione di sistema attraverso il RAV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3855458" y="1110694"/>
            <a:ext cx="45719" cy="323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35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44321" y="591071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Organizzazione delle risorse umane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96249" y="148478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Presenza di 3 funzioni strumentali.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Suddivisione del FIS tra le tante professionalità.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Ripartizione del  FIS anche tra il personale ATA. 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Assenze brevi gestite utilizzando i docenti a disposizione o utilizzando la flessibilità oraria.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Chiara divisione  dei compiti tra il personale ATA 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Chiara definizione delle responsabilità e dei compiti dei docenti con incarichi specifici.</a:t>
            </a:r>
          </a:p>
        </p:txBody>
      </p:sp>
    </p:spTree>
    <p:extLst>
      <p:ext uri="{BB962C8B-B14F-4D97-AF65-F5344CB8AC3E}">
        <p14:creationId xmlns:p14="http://schemas.microsoft.com/office/powerpoint/2010/main" val="1613866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40754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Gestione delle risorse economiche - assegnazione delle risorse per la realizzazione delle priorità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1554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Tipologia dei progetti prioritari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837725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Ampiezza dell’offerta dei progetti:  13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23528" y="2229301"/>
            <a:ext cx="2736304" cy="4596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formazione e aggiornamento del personale sulle nuove tecnologie didattiche;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certificazione </a:t>
            </a:r>
            <a:r>
              <a:rPr lang="it-IT" dirty="0" err="1">
                <a:solidFill>
                  <a:schemeClr val="tx2"/>
                </a:solidFill>
              </a:rPr>
              <a:t>Trinity</a:t>
            </a:r>
            <a:r>
              <a:rPr lang="it-IT" dirty="0">
                <a:solidFill>
                  <a:schemeClr val="tx2"/>
                </a:solidFill>
              </a:rPr>
              <a:t> delle competenze linguistiche degli studenti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orientamento, accoglienza e continuità per la prevenzione del disagio e dell'abbandono scolastico.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458521" y="3573016"/>
            <a:ext cx="1872209" cy="12859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Durata media dei progetti: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3 mesi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6295943" y="3298900"/>
            <a:ext cx="1795977" cy="18931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La spesa media per progetto per alunno è notevolmente al di sopra dei dati di riferimento. 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458521" y="1401914"/>
            <a:ext cx="1656184" cy="18969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L'indice di concentrazione della spesa per i progetti prioritari è pari al 20,08%.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564421" y="5490039"/>
            <a:ext cx="1660407" cy="1091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Alto coinvolgimento di esperti  esterni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5685543" y="5490039"/>
            <a:ext cx="3278477" cy="11869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 spesa media per progetto è al di sopra del riferimento provinciale e regionale ma al di sotto di quello nazionale. 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5740962" y="909893"/>
            <a:ext cx="2897266" cy="18969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Troppi progetti  che interferiscono con la normale attività curricolare. </a:t>
            </a:r>
          </a:p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Pochi progetti per le eccellenze. Alcuni progetti non adeguatamente retribuiti</a:t>
            </a:r>
          </a:p>
        </p:txBody>
      </p:sp>
      <p:cxnSp>
        <p:nvCxnSpPr>
          <p:cNvPr id="26" name="Connettore 2 25"/>
          <p:cNvCxnSpPr/>
          <p:nvPr/>
        </p:nvCxnSpPr>
        <p:spPr>
          <a:xfrm>
            <a:off x="1532500" y="1234278"/>
            <a:ext cx="0" cy="281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683568" y="1884872"/>
            <a:ext cx="0" cy="260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3166564" y="4005064"/>
            <a:ext cx="2134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4394625" y="5002966"/>
            <a:ext cx="0" cy="298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5330730" y="6036017"/>
            <a:ext cx="1804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7020272" y="5301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7324781" y="5301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7193931" y="5226647"/>
            <a:ext cx="0" cy="149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6" idx="0"/>
          </p:cNvCxnSpPr>
          <p:nvPr/>
        </p:nvCxnSpPr>
        <p:spPr>
          <a:xfrm flipH="1" flipV="1">
            <a:off x="7193931" y="2877362"/>
            <a:ext cx="1" cy="421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>
            <a:off x="3923928" y="1022391"/>
            <a:ext cx="17616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3166564" y="2564904"/>
            <a:ext cx="2134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954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3728" y="620688"/>
            <a:ext cx="49966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Sviluppo e valorizzazione delle risorse umane</a:t>
            </a:r>
            <a:endParaRPr lang="it-IT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1609" y="1444134"/>
            <a:ext cx="14106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7198" y="2692636"/>
            <a:ext cx="3810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Valorizzazione delle competenze - </a:t>
            </a:r>
          </a:p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raccolta delle competenze del personale e loro utilizzo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57198" y="5107836"/>
            <a:ext cx="297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Collaborazione tra insegnanti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2267744" y="121330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legata al curricolo, all'inclusione, alla didattica per competenze, all'utilizzo didattico delle tecnologie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26067" y="21386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Affidamento di incarichi e  funzioni sulla base del curriculum, esperienze professionali pregresse, competenze acquisite con corsi di formazione, stabilità all'interno dell'istituto.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Valorizzazione delle competenze trasversali per la realizzazione di progetti 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Assegnazione bonus e FIS.</a:t>
            </a:r>
          </a:p>
        </p:txBody>
      </p:sp>
      <p:sp>
        <p:nvSpPr>
          <p:cNvPr id="9" name="Rettangolo 8"/>
          <p:cNvSpPr/>
          <p:nvPr/>
        </p:nvSpPr>
        <p:spPr>
          <a:xfrm>
            <a:off x="3606658" y="4437112"/>
            <a:ext cx="5354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Gruppi di lavoro su: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Raccordo con il territorio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Orientamento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Competenze in ingresso e in uscita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Continuità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Temi multidisciplinari (cittadinanza, ambiente, salute, ecc.)</a:t>
            </a:r>
          </a:p>
          <a:p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1862252" y="1674966"/>
            <a:ext cx="4054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3296334" y="3154301"/>
            <a:ext cx="72973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229102" y="5292502"/>
            <a:ext cx="3775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323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413930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</a:rPr>
              <a:t>Integrazione con il territorio e rapporti con le famiglie</a:t>
            </a:r>
            <a:endParaRPr lang="it-IT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0337" y="1700808"/>
            <a:ext cx="3090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Collaborazione con il territorio 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6214" y="5448479"/>
            <a:ext cx="301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Coinvolgimento delle famiglie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1101914"/>
            <a:ext cx="37308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3 reti di scuole per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Attività di formazione e aggiornamento del personale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Progetti o iniziative di valutazione degli apprendimenti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certificazione delle competenze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valutazione interna – autovalutazione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Gestione di servizi in comune</a:t>
            </a: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88712" y="2385754"/>
            <a:ext cx="24352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Accordi con 6-8 soggetti</a:t>
            </a: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955744" y="5309980"/>
            <a:ext cx="2912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Medio – alto  livello di partecipazione alle attività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06214" y="304819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Enti di formazione accreditati</a:t>
            </a:r>
          </a:p>
          <a:p>
            <a:r>
              <a:rPr lang="it-IT" dirty="0">
                <a:solidFill>
                  <a:srgbClr val="00B050"/>
                </a:solidFill>
              </a:rPr>
              <a:t>Associazioni sportive</a:t>
            </a:r>
          </a:p>
          <a:p>
            <a:r>
              <a:rPr lang="it-IT" dirty="0">
                <a:solidFill>
                  <a:srgbClr val="00B050"/>
                </a:solidFill>
              </a:rPr>
              <a:t>Altre associazioni o cooperative</a:t>
            </a:r>
          </a:p>
          <a:p>
            <a:r>
              <a:rPr lang="it-IT" dirty="0">
                <a:solidFill>
                  <a:srgbClr val="00B050"/>
                </a:solidFill>
              </a:rPr>
              <a:t>Autonomie locali</a:t>
            </a:r>
          </a:p>
          <a:p>
            <a:r>
              <a:rPr lang="it-IT" dirty="0">
                <a:solidFill>
                  <a:srgbClr val="00B050"/>
                </a:solidFill>
              </a:rPr>
              <a:t>ASL</a:t>
            </a:r>
          </a:p>
          <a:p>
            <a:r>
              <a:rPr lang="it-IT" dirty="0">
                <a:solidFill>
                  <a:srgbClr val="00B050"/>
                </a:solidFill>
              </a:rPr>
              <a:t>Altri soggetti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3381055" y="1885474"/>
            <a:ext cx="90291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1403648" y="2070140"/>
            <a:ext cx="45719" cy="315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737399" y="2708919"/>
            <a:ext cx="45719" cy="339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3381055" y="5633145"/>
            <a:ext cx="57468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279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87824" y="476672"/>
            <a:ext cx="3016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accent3">
                    <a:lumMod val="50000"/>
                  </a:schemeClr>
                </a:solidFill>
              </a:rPr>
              <a:t>Priorità e Traguardi</a:t>
            </a:r>
            <a:r>
              <a:rPr lang="it-IT" dirty="0"/>
              <a:t> </a:t>
            </a:r>
          </a:p>
        </p:txBody>
      </p:sp>
      <p:sp>
        <p:nvSpPr>
          <p:cNvPr id="4" name="Rettangolo 3"/>
          <p:cNvSpPr/>
          <p:nvPr/>
        </p:nvSpPr>
        <p:spPr>
          <a:xfrm>
            <a:off x="74843" y="971436"/>
            <a:ext cx="226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ESITI DEGLI STUDENTI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667994" y="990554"/>
            <a:ext cx="310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DELLA PRIORITA</a:t>
            </a:r>
            <a:r>
              <a:rPr lang="it-IT" b="1" dirty="0"/>
              <a:t>'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922524" y="990554"/>
            <a:ext cx="3026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DESCRIZIONE DEI TRAGUARDI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08081" y="1988274"/>
            <a:ext cx="34064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B050"/>
                </a:solidFill>
              </a:rPr>
              <a:t>Riduzione dell'insuccesso scolastico nelle classi prime.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dirty="0">
              <a:solidFill>
                <a:srgbClr val="00B05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B050"/>
                </a:solidFill>
              </a:rPr>
              <a:t>Migliorare i risultati delle</a:t>
            </a:r>
          </a:p>
          <a:p>
            <a:r>
              <a:rPr lang="it-IT" dirty="0">
                <a:solidFill>
                  <a:srgbClr val="00B050"/>
                </a:solidFill>
              </a:rPr>
              <a:t>      prove nazionali.</a:t>
            </a:r>
          </a:p>
        </p:txBody>
      </p:sp>
      <p:sp>
        <p:nvSpPr>
          <p:cNvPr id="8" name="Rettangolo 7"/>
          <p:cNvSpPr/>
          <p:nvPr/>
        </p:nvSpPr>
        <p:spPr>
          <a:xfrm>
            <a:off x="74843" y="1988840"/>
            <a:ext cx="2389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2060"/>
                </a:solidFill>
              </a:rPr>
              <a:t>Risultati scolastici  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it-IT" dirty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2060"/>
                </a:solidFill>
              </a:rPr>
              <a:t>Risultati nelle prove standardizzate nazionali.</a:t>
            </a:r>
          </a:p>
          <a:p>
            <a:pPr lvl="0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   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5890120" y="2035006"/>
            <a:ext cx="30243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7030A0"/>
                </a:solidFill>
              </a:rPr>
              <a:t>Rientrare nella media nazionale di insuccessi scolastici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7030A0"/>
                </a:solidFill>
              </a:rPr>
              <a:t>Rientrare nella media</a:t>
            </a:r>
          </a:p>
          <a:p>
            <a:r>
              <a:rPr lang="it-IT" dirty="0">
                <a:solidFill>
                  <a:srgbClr val="7030A0"/>
                </a:solidFill>
              </a:rPr>
              <a:t>      nazionale dei risultati delle</a:t>
            </a:r>
          </a:p>
          <a:p>
            <a:r>
              <a:rPr lang="it-IT" dirty="0">
                <a:solidFill>
                  <a:srgbClr val="7030A0"/>
                </a:solidFill>
              </a:rPr>
              <a:t>      prove nazionali.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1205986" y="1359886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092280" y="1379437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001403" y="1376589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394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27784" y="431688"/>
            <a:ext cx="5364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Obiettivi di Processo</a:t>
            </a:r>
          </a:p>
        </p:txBody>
      </p:sp>
      <p:sp>
        <p:nvSpPr>
          <p:cNvPr id="3" name="Rettangolo 2"/>
          <p:cNvSpPr/>
          <p:nvPr/>
        </p:nvSpPr>
        <p:spPr>
          <a:xfrm>
            <a:off x="258591" y="1052736"/>
            <a:ext cx="37575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AREA DI PROCESSO</a:t>
            </a:r>
          </a:p>
          <a:p>
            <a:pPr lvl="0" algn="ctr"/>
            <a:endParaRPr lang="it-IT" dirty="0"/>
          </a:p>
          <a:p>
            <a:pPr lvl="0" algn="ct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Inclusione e Differenziazione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504" y="2537321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</a:p>
          <a:p>
            <a:endParaRPr lang="it-IT" dirty="0"/>
          </a:p>
          <a:p>
            <a:pPr marL="28575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Coinvolgimento di soggetti diversi nel processo di inclusione (docenti, tutor, famiglie, enti locali, associazioni) compreso il gruppo di pari.</a:t>
            </a:r>
          </a:p>
          <a:p>
            <a:pPr marL="285750" indent="-285750">
              <a:buFont typeface="Wingdings" pitchFamily="2" charset="2"/>
              <a:buChar char="Ø"/>
            </a:pPr>
            <a:endParaRPr lang="it-IT" b="1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Attuazione sistematica di percorsi didattici differenziati all'interno della classe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95552" y="1019083"/>
            <a:ext cx="3577582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AREA DI PROCESSO</a:t>
            </a:r>
          </a:p>
          <a:p>
            <a:pPr lvl="0" algn="ctr"/>
            <a:endParaRPr lang="it-IT" dirty="0"/>
          </a:p>
          <a:p>
            <a:pPr lvl="0" algn="ct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Continuità e Orientamento</a:t>
            </a:r>
          </a:p>
          <a:p>
            <a:endParaRPr lang="it-IT" sz="2000" b="1" dirty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499992" y="2537321"/>
            <a:ext cx="46440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Consolidare il raccordo con la scuola primaria, progettando attività finalizzate a facilitare il passaggio e l'inserimento nelle  classi degli alunni</a:t>
            </a:r>
            <a:endParaRPr lang="it-IT" dirty="0">
              <a:solidFill>
                <a:srgbClr val="7030A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endParaRPr lang="it-IT" b="1" dirty="0">
              <a:solidFill>
                <a:srgbClr val="7030A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Consolidare il confronto con la scuola primaria per la realizzazione di un curricolo verticale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2051720" y="1340768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6730172" y="134915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6738624" y="2060848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2051720" y="2082521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138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1775" y="1545857"/>
            <a:ext cx="3740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Curricolo, progettazione e valutazione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2081625" y="340821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Progettazione di attività didattica a classi aperte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Valutazione differenziata per livelli di partenza</a:t>
            </a:r>
          </a:p>
        </p:txBody>
      </p:sp>
      <p:sp>
        <p:nvSpPr>
          <p:cNvPr id="4" name="Rettangolo 3"/>
          <p:cNvSpPr/>
          <p:nvPr/>
        </p:nvSpPr>
        <p:spPr>
          <a:xfrm>
            <a:off x="2874642" y="671340"/>
            <a:ext cx="2234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>
                <a:solidFill>
                  <a:srgbClr val="002060"/>
                </a:solidFill>
              </a:rPr>
              <a:t>AREA DI PROCESSO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03964" y="2407549"/>
            <a:ext cx="4849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3992030" y="1040672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992029" y="1902364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992028" y="2923815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12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476270" y="2196100"/>
            <a:ext cx="2224113" cy="9088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rgbClr val="002060"/>
                </a:solidFill>
              </a:rPr>
              <a:t>Risorse MATERIALI</a:t>
            </a:r>
          </a:p>
        </p:txBody>
      </p:sp>
      <p:sp>
        <p:nvSpPr>
          <p:cNvPr id="6" name="Ovale 5"/>
          <p:cNvSpPr/>
          <p:nvPr/>
        </p:nvSpPr>
        <p:spPr>
          <a:xfrm>
            <a:off x="722396" y="2564904"/>
            <a:ext cx="1728192" cy="1080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1 PALESTRA PER SEDE</a:t>
            </a:r>
          </a:p>
        </p:txBody>
      </p:sp>
      <p:sp>
        <p:nvSpPr>
          <p:cNvPr id="7" name="Ovale 6"/>
          <p:cNvSpPr/>
          <p:nvPr/>
        </p:nvSpPr>
        <p:spPr>
          <a:xfrm>
            <a:off x="6250155" y="625100"/>
            <a:ext cx="2304256" cy="122413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LABORATORI MULTIMEDIALI</a:t>
            </a:r>
          </a:p>
        </p:txBody>
      </p:sp>
      <p:sp>
        <p:nvSpPr>
          <p:cNvPr id="8" name="Ovale 7"/>
          <p:cNvSpPr/>
          <p:nvPr/>
        </p:nvSpPr>
        <p:spPr>
          <a:xfrm>
            <a:off x="3743908" y="185971"/>
            <a:ext cx="208823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COMPUTER E LIM </a:t>
            </a:r>
          </a:p>
        </p:txBody>
      </p:sp>
      <p:sp>
        <p:nvSpPr>
          <p:cNvPr id="9" name="Ovale 8"/>
          <p:cNvSpPr/>
          <p:nvPr/>
        </p:nvSpPr>
        <p:spPr>
          <a:xfrm>
            <a:off x="6412962" y="2564904"/>
            <a:ext cx="2592288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B</a:t>
            </a:r>
            <a:r>
              <a:rPr lang="it-IT" dirty="0">
                <a:solidFill>
                  <a:schemeClr val="tx1"/>
                </a:solidFill>
              </a:rPr>
              <a:t>BIBLIOTECHE</a:t>
            </a:r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902264" y="502788"/>
            <a:ext cx="2572162" cy="1346448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</a:t>
            </a:r>
            <a:r>
              <a:rPr lang="it-IT" dirty="0">
                <a:solidFill>
                  <a:schemeClr val="tx1"/>
                </a:solidFill>
              </a:rPr>
              <a:t>ABORATORIO MOBILE  NELLA SEDE CENTRALE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2450588" y="2713220"/>
            <a:ext cx="864096" cy="18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H="1" flipV="1">
            <a:off x="3083050" y="1647824"/>
            <a:ext cx="393220" cy="4526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4588326" y="1626756"/>
            <a:ext cx="68057" cy="4737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5724128" y="2803795"/>
            <a:ext cx="526027" cy="18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5644341" y="1856621"/>
            <a:ext cx="684076" cy="3394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6628986" y="4293096"/>
            <a:ext cx="2160240" cy="97210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cap="all" dirty="0">
                <a:solidFill>
                  <a:schemeClr val="tx1"/>
                </a:solidFill>
              </a:rPr>
              <a:t>Oltre 5500 volumi</a:t>
            </a:r>
          </a:p>
        </p:txBody>
      </p:sp>
      <p:cxnSp>
        <p:nvCxnSpPr>
          <p:cNvPr id="42" name="Connettore 2 41"/>
          <p:cNvCxnSpPr/>
          <p:nvPr/>
        </p:nvCxnSpPr>
        <p:spPr>
          <a:xfrm>
            <a:off x="7564104" y="3875914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Ovale 19"/>
          <p:cNvSpPr/>
          <p:nvPr/>
        </p:nvSpPr>
        <p:spPr>
          <a:xfrm>
            <a:off x="482130" y="5100092"/>
            <a:ext cx="2180786" cy="11890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/>
              <a:t>RISORSE ECONOMICHE</a:t>
            </a:r>
          </a:p>
        </p:txBody>
      </p:sp>
      <p:sp>
        <p:nvSpPr>
          <p:cNvPr id="21" name="Ovale 20"/>
          <p:cNvSpPr/>
          <p:nvPr/>
        </p:nvSpPr>
        <p:spPr>
          <a:xfrm>
            <a:off x="2150262" y="3841478"/>
            <a:ext cx="1670747" cy="9032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STATO</a:t>
            </a:r>
          </a:p>
        </p:txBody>
      </p:sp>
      <p:sp>
        <p:nvSpPr>
          <p:cNvPr id="22" name="Ovale 21"/>
          <p:cNvSpPr/>
          <p:nvPr/>
        </p:nvSpPr>
        <p:spPr>
          <a:xfrm>
            <a:off x="3135644" y="4821190"/>
            <a:ext cx="1652380" cy="7918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COMUNE</a:t>
            </a:r>
          </a:p>
        </p:txBody>
      </p:sp>
      <p:sp>
        <p:nvSpPr>
          <p:cNvPr id="23" name="Ovale 22"/>
          <p:cNvSpPr/>
          <p:nvPr/>
        </p:nvSpPr>
        <p:spPr>
          <a:xfrm>
            <a:off x="2988632" y="5940475"/>
            <a:ext cx="1946404" cy="6480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FAMIGLIA</a:t>
            </a:r>
          </a:p>
        </p:txBody>
      </p:sp>
      <p:cxnSp>
        <p:nvCxnSpPr>
          <p:cNvPr id="26" name="Connettore 2 25"/>
          <p:cNvCxnSpPr/>
          <p:nvPr/>
        </p:nvCxnSpPr>
        <p:spPr>
          <a:xfrm flipV="1">
            <a:off x="1763688" y="4744714"/>
            <a:ext cx="424657" cy="196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2450588" y="5140649"/>
            <a:ext cx="424657" cy="764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2719778" y="5832463"/>
            <a:ext cx="325716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12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>
                <a:solidFill>
                  <a:schemeClr val="tx2">
                    <a:lumMod val="75000"/>
                  </a:schemeClr>
                </a:solidFill>
              </a:rPr>
              <a:t>Risorse professionali</a:t>
            </a:r>
            <a:br>
              <a:rPr lang="it-IT" dirty="0">
                <a:solidFill>
                  <a:schemeClr val="tx2">
                    <a:lumMod val="75000"/>
                  </a:schemeClr>
                </a:solidFill>
              </a:rPr>
            </a:b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18044"/>
              </p:ext>
            </p:extLst>
          </p:nvPr>
        </p:nvGraphicFramePr>
        <p:xfrm>
          <a:off x="323528" y="1196752"/>
          <a:ext cx="4345894" cy="1400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8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 Tipologia di contratto degli insegnanti Anno scolastico  2016-2017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Insegnanti a tempo indeterminato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Insegnanti a tempo determinato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75825"/>
              </p:ext>
            </p:extLst>
          </p:nvPr>
        </p:nvGraphicFramePr>
        <p:xfrm>
          <a:off x="3923928" y="2780928"/>
          <a:ext cx="4968551" cy="1508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6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6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 Insegnanti a tempo indeterminato per fasce di età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Anno scolastico  2016-2017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&lt;35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35-44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45-54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55+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37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20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51021"/>
              </p:ext>
            </p:extLst>
          </p:nvPr>
        </p:nvGraphicFramePr>
        <p:xfrm>
          <a:off x="467544" y="4725144"/>
          <a:ext cx="5832648" cy="1914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Fasce Anni di Servizio degli insegnanti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Anno scolastico  2015-2016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Corrente Anno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Da 2 a 5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Da 6 a 10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Oltre 10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57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509106796"/>
              </p:ext>
            </p:extLst>
          </p:nvPr>
        </p:nvGraphicFramePr>
        <p:xfrm>
          <a:off x="827584" y="836712"/>
          <a:ext cx="77403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46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002060"/>
                </a:solidFill>
              </a:rPr>
              <a:t>Risultati scolastici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284105"/>
              </p:ext>
            </p:extLst>
          </p:nvPr>
        </p:nvGraphicFramePr>
        <p:xfrm>
          <a:off x="1187624" y="177281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84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294996"/>
              </p:ext>
            </p:extLst>
          </p:nvPr>
        </p:nvGraphicFramePr>
        <p:xfrm>
          <a:off x="1115616" y="764704"/>
          <a:ext cx="6835849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50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26991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Confronto valutazione esame di stato  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a.s.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 2014/2015 e 2015/2016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533"/>
              </p:ext>
            </p:extLst>
          </p:nvPr>
        </p:nvGraphicFramePr>
        <p:xfrm>
          <a:off x="395536" y="1052736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1067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2375</Words>
  <Application>Microsoft Macintosh PowerPoint</Application>
  <PresentationFormat>Presentazione su schermo (4:3)</PresentationFormat>
  <Paragraphs>597</Paragraphs>
  <Slides>37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Verdana</vt:lpstr>
      <vt:lpstr>Wingdings</vt:lpstr>
      <vt:lpstr>Tema di Office</vt:lpstr>
      <vt:lpstr>SISTEMA NAZIONALE DI VALUTAZIONE</vt:lpstr>
      <vt:lpstr>Presentazione standard di PowerPoint</vt:lpstr>
      <vt:lpstr>Popolazione scolastica e contesto socio-economico</vt:lpstr>
      <vt:lpstr>Presentazione standard di PowerPoint</vt:lpstr>
      <vt:lpstr> Risorse professionali </vt:lpstr>
      <vt:lpstr>Presentazione standard di PowerPoint</vt:lpstr>
      <vt:lpstr> Risultati scolastici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Competenze chiave europee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NAZIONALE DI VALUTAZIONE</dc:title>
  <dc:creator>Filena</dc:creator>
  <cp:lastModifiedBy>Microsoft Office User</cp:lastModifiedBy>
  <cp:revision>156</cp:revision>
  <dcterms:created xsi:type="dcterms:W3CDTF">2017-06-22T04:44:50Z</dcterms:created>
  <dcterms:modified xsi:type="dcterms:W3CDTF">2019-03-29T19:29:59Z</dcterms:modified>
</cp:coreProperties>
</file>