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66" r:id="rId3"/>
    <p:sldId id="267" r:id="rId4"/>
    <p:sldId id="268" r:id="rId5"/>
    <p:sldId id="269" r:id="rId6"/>
    <p:sldId id="270" r:id="rId7"/>
    <p:sldId id="273" r:id="rId8"/>
    <p:sldId id="275" r:id="rId9"/>
    <p:sldId id="278" r:id="rId10"/>
    <p:sldId id="279" r:id="rId11"/>
    <p:sldId id="281" r:id="rId12"/>
    <p:sldId id="283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67F5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6" autoAdjust="0"/>
    <p:restoredTop sz="94660"/>
  </p:normalViewPr>
  <p:slideViewPr>
    <p:cSldViewPr snapToGrid="0">
      <p:cViewPr varScale="1">
        <p:scale>
          <a:sx n="66" d="100"/>
          <a:sy n="66" d="100"/>
        </p:scale>
        <p:origin x="6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BD930-FC71-4E9A-A3ED-7A7C3728B03D}" type="datetimeFigureOut">
              <a:rPr lang="it-IT" smtClean="0"/>
              <a:t>06/02/2018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40832-0816-4667-B7BE-09D38A5F9F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9075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40832-0816-4667-B7BE-09D38A5F9F7C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708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BF705-BA65-4BF0-AFFB-71442C9E51FE}" type="datetimeFigureOut">
              <a:rPr lang="it-IT" smtClean="0"/>
              <a:t>06/02/2018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697FD-B8E0-488D-85ED-89F949CAA0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0912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BF705-BA65-4BF0-AFFB-71442C9E51FE}" type="datetimeFigureOut">
              <a:rPr lang="it-IT" smtClean="0"/>
              <a:t>06/02/2018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697FD-B8E0-488D-85ED-89F949CAA0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9178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BF705-BA65-4BF0-AFFB-71442C9E51FE}" type="datetimeFigureOut">
              <a:rPr lang="it-IT" smtClean="0"/>
              <a:t>06/02/2018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697FD-B8E0-488D-85ED-89F949CAA0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4608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BF705-BA65-4BF0-AFFB-71442C9E51FE}" type="datetimeFigureOut">
              <a:rPr lang="it-IT" smtClean="0"/>
              <a:t>06/02/2018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697FD-B8E0-488D-85ED-89F949CAA0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8483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BF705-BA65-4BF0-AFFB-71442C9E51FE}" type="datetimeFigureOut">
              <a:rPr lang="it-IT" smtClean="0"/>
              <a:t>06/02/2018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697FD-B8E0-488D-85ED-89F949CAA0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421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BF705-BA65-4BF0-AFFB-71442C9E51FE}" type="datetimeFigureOut">
              <a:rPr lang="it-IT" smtClean="0"/>
              <a:t>06/02/2018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697FD-B8E0-488D-85ED-89F949CAA0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0975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BF705-BA65-4BF0-AFFB-71442C9E51FE}" type="datetimeFigureOut">
              <a:rPr lang="it-IT" smtClean="0"/>
              <a:t>06/02/2018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697FD-B8E0-488D-85ED-89F949CAA0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4605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BF705-BA65-4BF0-AFFB-71442C9E51FE}" type="datetimeFigureOut">
              <a:rPr lang="it-IT" smtClean="0"/>
              <a:t>06/02/2018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697FD-B8E0-488D-85ED-89F949CAA0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9632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BF705-BA65-4BF0-AFFB-71442C9E51FE}" type="datetimeFigureOut">
              <a:rPr lang="it-IT" smtClean="0"/>
              <a:t>06/02/2018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697FD-B8E0-488D-85ED-89F949CAA0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7997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BF705-BA65-4BF0-AFFB-71442C9E51FE}" type="datetimeFigureOut">
              <a:rPr lang="it-IT" smtClean="0"/>
              <a:t>06/02/2018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697FD-B8E0-488D-85ED-89F949CAA0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2183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BF705-BA65-4BF0-AFFB-71442C9E51FE}" type="datetimeFigureOut">
              <a:rPr lang="it-IT" smtClean="0"/>
              <a:t>06/02/2018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697FD-B8E0-488D-85ED-89F949CAA0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6327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FF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BF705-BA65-4BF0-AFFB-71442C9E51FE}" type="datetimeFigureOut">
              <a:rPr lang="it-IT" smtClean="0"/>
              <a:t>06/02/2018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697FD-B8E0-488D-85ED-89F949CAA0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3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magine correlat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20047" y="152400"/>
            <a:ext cx="1180200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it-IT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Hai mai pensato di idratare la tua pelle con prodotti naturali?</a:t>
            </a:r>
            <a:endParaRPr lang="it-IT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5925121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endParaRPr lang="it-IT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73196" y="3013502"/>
            <a:ext cx="114456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it-IT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Oggi vi mostreremo come realizzare delle ‘Bath </a:t>
            </a:r>
            <a:r>
              <a:rPr lang="it-IT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bombs</a:t>
            </a:r>
            <a:r>
              <a:rPr lang="it-IT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’</a:t>
            </a:r>
            <a:endParaRPr lang="it-IT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Giovanni Allevi-Panic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8529" y="1491915"/>
            <a:ext cx="598493" cy="5984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7632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0034">
        <p14:ripple/>
      </p:transition>
    </mc:Choice>
    <mc:Fallback>
      <p:transition spd="slow" advTm="100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4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10" grpId="0"/>
    </p:bld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8415" y="900231"/>
            <a:ext cx="5673297" cy="4254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sellaDiTesto 3"/>
          <p:cNvSpPr txBox="1"/>
          <p:nvPr/>
        </p:nvSpPr>
        <p:spPr>
          <a:xfrm>
            <a:off x="4763069" y="696036"/>
            <a:ext cx="308439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rgbClr val="6767F5"/>
                </a:solidFill>
              </a:rPr>
              <a:t>Continuare ad impastare con le mani fino a formare un composto omogeneo.</a:t>
            </a:r>
          </a:p>
          <a:p>
            <a:r>
              <a:rPr lang="it-IT" sz="3600" dirty="0" smtClean="0">
                <a:solidFill>
                  <a:srgbClr val="6767F5"/>
                </a:solidFill>
              </a:rPr>
              <a:t>Riporre il composto nelle formine desiderate. </a:t>
            </a:r>
            <a:endParaRPr lang="it-IT" sz="3600" dirty="0">
              <a:solidFill>
                <a:srgbClr val="6767F5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9" t="21086"/>
          <a:stretch/>
        </p:blipFill>
        <p:spPr>
          <a:xfrm rot="5400000">
            <a:off x="7949745" y="2518093"/>
            <a:ext cx="4326338" cy="4012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9719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1658">
        <p14:gallery dir="l"/>
      </p:transition>
    </mc:Choice>
    <mc:Fallback>
      <p:transition spd="slow" advTm="116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4" t="900" r="2783" b="18139"/>
          <a:stretch/>
        </p:blipFill>
        <p:spPr>
          <a:xfrm rot="5400000">
            <a:off x="268655" y="655286"/>
            <a:ext cx="4421874" cy="3609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5" b="6980"/>
          <a:stretch/>
        </p:blipFill>
        <p:spPr>
          <a:xfrm rot="5400000">
            <a:off x="8176572" y="2891761"/>
            <a:ext cx="3777019" cy="3834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sellaDiTesto 3"/>
          <p:cNvSpPr txBox="1"/>
          <p:nvPr/>
        </p:nvSpPr>
        <p:spPr>
          <a:xfrm>
            <a:off x="4692746" y="422452"/>
            <a:ext cx="39373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6767F5"/>
                </a:solidFill>
              </a:rPr>
              <a:t>Dopo aver </a:t>
            </a:r>
            <a:r>
              <a:rPr lang="it-IT" sz="2800" dirty="0">
                <a:solidFill>
                  <a:srgbClr val="6767F5"/>
                </a:solidFill>
              </a:rPr>
              <a:t>compattato</a:t>
            </a:r>
            <a:r>
              <a:rPr lang="it-IT" sz="2800" dirty="0" smtClean="0">
                <a:solidFill>
                  <a:srgbClr val="6767F5"/>
                </a:solidFill>
              </a:rPr>
              <a:t> il composto nella formina, lasciare riposare il prodotto in frigo per circa un’ora. </a:t>
            </a:r>
            <a:endParaRPr lang="it-IT" sz="2800" dirty="0">
              <a:solidFill>
                <a:srgbClr val="6767F5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431019" y="4881758"/>
            <a:ext cx="26340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6767F5"/>
                </a:solidFill>
              </a:rPr>
              <a:t>Trascorso il tempo, ecco il prodotto finito:</a:t>
            </a:r>
          </a:p>
          <a:p>
            <a:r>
              <a:rPr lang="it-IT" sz="2800" dirty="0">
                <a:solidFill>
                  <a:srgbClr val="6767F5"/>
                </a:solidFill>
              </a:rPr>
              <a:t>l</a:t>
            </a:r>
            <a:r>
              <a:rPr lang="it-IT" sz="2800" dirty="0" smtClean="0">
                <a:solidFill>
                  <a:srgbClr val="6767F5"/>
                </a:solidFill>
              </a:rPr>
              <a:t>e  ‘</a:t>
            </a:r>
            <a:r>
              <a:rPr lang="it-IT" sz="2800" dirty="0" err="1" smtClean="0">
                <a:solidFill>
                  <a:srgbClr val="6767F5"/>
                </a:solidFill>
              </a:rPr>
              <a:t>bath</a:t>
            </a:r>
            <a:r>
              <a:rPr lang="it-IT" sz="2800" dirty="0" smtClean="0">
                <a:solidFill>
                  <a:srgbClr val="6767F5"/>
                </a:solidFill>
              </a:rPr>
              <a:t> </a:t>
            </a:r>
            <a:r>
              <a:rPr lang="it-IT" sz="2800" dirty="0" err="1" smtClean="0">
                <a:solidFill>
                  <a:srgbClr val="6767F5"/>
                </a:solidFill>
              </a:rPr>
              <a:t>bombs</a:t>
            </a:r>
            <a:r>
              <a:rPr lang="it-IT" sz="2800" dirty="0" smtClean="0">
                <a:solidFill>
                  <a:srgbClr val="6767F5"/>
                </a:solidFill>
              </a:rPr>
              <a:t>’. </a:t>
            </a:r>
            <a:endParaRPr lang="it-IT" sz="2800" dirty="0">
              <a:solidFill>
                <a:srgbClr val="6767F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4110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1410">
        <p14:flip dir="r"/>
      </p:transition>
    </mc:Choice>
    <mc:Fallback>
      <p:transition spd="slow" advTm="114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86603" y="483443"/>
            <a:ext cx="1165518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dist="38100" dir="2640000" algn="bl" rotWithShape="0">
                    <a:schemeClr val="accent1"/>
                  </a:outerShdw>
                </a:effectLst>
              </a:rPr>
              <a:t>UDA «Territorio, economia e impresa»</a:t>
            </a:r>
          </a:p>
          <a:p>
            <a:pPr algn="ctr"/>
            <a:r>
              <a:rPr lang="it-IT" sz="5400" b="1" dirty="0" smtClean="0">
                <a:ln w="12700">
                  <a:solidFill>
                    <a:schemeClr val="accent1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dist="38100" dir="2640000" algn="bl" rotWithShape="0">
                    <a:schemeClr val="accent1"/>
                  </a:outerShdw>
                </a:effectLst>
              </a:rPr>
              <a:t>Classe 3^H</a:t>
            </a:r>
          </a:p>
          <a:p>
            <a:pPr algn="ctr"/>
            <a:r>
              <a:rPr lang="it-IT" sz="3600" b="1" dirty="0" smtClean="0">
                <a:ln w="12700">
                  <a:solidFill>
                    <a:schemeClr val="accent1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dist="38100" dir="2640000" algn="bl" rotWithShape="0">
                    <a:schemeClr val="accent1"/>
                  </a:outerShdw>
                </a:effectLst>
              </a:rPr>
              <a:t>A.S. 2017-2018</a:t>
            </a:r>
            <a:endParaRPr lang="it-IT" sz="3600" b="1" cap="none" spc="0" dirty="0">
              <a:ln w="12700">
                <a:solidFill>
                  <a:schemeClr val="accent1"/>
                </a:solidFill>
                <a:prstDash val="solid"/>
              </a:ln>
              <a:blipFill>
                <a:blip r:embed="rId2"/>
                <a:tile tx="0" ty="0" sx="100000" sy="100000" flip="none" algn="tl"/>
              </a:blip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318661" y="3676851"/>
            <a:ext cx="100391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6767F5"/>
                </a:solidFill>
              </a:rPr>
              <a:t>Si ringraziano per la collaborazione:</a:t>
            </a:r>
          </a:p>
          <a:p>
            <a:r>
              <a:rPr lang="it-IT" sz="2800" dirty="0" smtClean="0">
                <a:solidFill>
                  <a:srgbClr val="6767F5"/>
                </a:solidFill>
              </a:rPr>
              <a:t>la dott.ssa Lucia La Porta</a:t>
            </a:r>
          </a:p>
          <a:p>
            <a:r>
              <a:rPr lang="it-IT" sz="2800" dirty="0" smtClean="0">
                <a:solidFill>
                  <a:srgbClr val="6767F5"/>
                </a:solidFill>
              </a:rPr>
              <a:t>Le famiglie degli alunni </a:t>
            </a:r>
          </a:p>
          <a:p>
            <a:r>
              <a:rPr lang="it-IT" sz="2800" dirty="0" smtClean="0">
                <a:solidFill>
                  <a:srgbClr val="6767F5"/>
                </a:solidFill>
              </a:rPr>
              <a:t>Il Consiglio di classe.</a:t>
            </a:r>
          </a:p>
          <a:p>
            <a:endParaRPr lang="it-IT" sz="2800" dirty="0">
              <a:solidFill>
                <a:srgbClr val="6767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889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4"/>
    </mc:Choice>
    <mc:Fallback>
      <p:transition spd="slow" advTm="669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9725" y="1020871"/>
            <a:ext cx="6363222" cy="4772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sellaDiTesto 5"/>
          <p:cNvSpPr txBox="1"/>
          <p:nvPr/>
        </p:nvSpPr>
        <p:spPr>
          <a:xfrm>
            <a:off x="6628513" y="652479"/>
            <a:ext cx="409601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6767F5"/>
                </a:solidFill>
              </a:rPr>
              <a:t>Occorrente:</a:t>
            </a:r>
          </a:p>
          <a:p>
            <a:r>
              <a:rPr lang="it-IT" sz="2800" dirty="0" smtClean="0">
                <a:solidFill>
                  <a:srgbClr val="6767F5"/>
                </a:solidFill>
              </a:rPr>
              <a:t>-13 g di olio extravergine di oliva;</a:t>
            </a:r>
          </a:p>
          <a:p>
            <a:r>
              <a:rPr lang="it-IT" sz="2800" dirty="0" smtClean="0">
                <a:solidFill>
                  <a:srgbClr val="6767F5"/>
                </a:solidFill>
              </a:rPr>
              <a:t>-60 g di acido citrico;</a:t>
            </a:r>
          </a:p>
          <a:p>
            <a:r>
              <a:rPr lang="it-IT" sz="2800" dirty="0" smtClean="0">
                <a:solidFill>
                  <a:srgbClr val="6767F5"/>
                </a:solidFill>
              </a:rPr>
              <a:t>-120 g di bicarbonato di sodio;</a:t>
            </a:r>
          </a:p>
          <a:p>
            <a:r>
              <a:rPr lang="it-IT" sz="2800" dirty="0" smtClean="0">
                <a:solidFill>
                  <a:srgbClr val="6767F5"/>
                </a:solidFill>
              </a:rPr>
              <a:t>-colorante alimentare;</a:t>
            </a:r>
          </a:p>
          <a:p>
            <a:r>
              <a:rPr lang="it-IT" sz="2800" dirty="0" smtClean="0">
                <a:solidFill>
                  <a:srgbClr val="6767F5"/>
                </a:solidFill>
              </a:rPr>
              <a:t>-olio essenziale;</a:t>
            </a:r>
          </a:p>
          <a:p>
            <a:r>
              <a:rPr lang="it-IT" sz="2800" dirty="0" smtClean="0">
                <a:solidFill>
                  <a:srgbClr val="6767F5"/>
                </a:solidFill>
              </a:rPr>
              <a:t>-tensioattivo;</a:t>
            </a:r>
          </a:p>
          <a:p>
            <a:r>
              <a:rPr lang="it-IT" sz="2800" dirty="0" smtClean="0">
                <a:solidFill>
                  <a:srgbClr val="6767F5"/>
                </a:solidFill>
              </a:rPr>
              <a:t>-essenze naturali profumate;</a:t>
            </a:r>
          </a:p>
          <a:p>
            <a:r>
              <a:rPr lang="it-IT" sz="2800" dirty="0" smtClean="0">
                <a:solidFill>
                  <a:srgbClr val="6767F5"/>
                </a:solidFill>
              </a:rPr>
              <a:t>-stampi di varie forme e dimensioni.  </a:t>
            </a:r>
            <a:endParaRPr lang="it-IT" sz="2800" dirty="0">
              <a:solidFill>
                <a:srgbClr val="6767F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549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6746">
        <p:blinds dir="vert"/>
      </p:transition>
    </mc:Choice>
    <mc:Fallback>
      <p:transition spd="slow" advTm="16746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9104" y="990665"/>
            <a:ext cx="6375748" cy="4781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sellaDiTesto 2"/>
          <p:cNvSpPr txBox="1"/>
          <p:nvPr/>
        </p:nvSpPr>
        <p:spPr>
          <a:xfrm>
            <a:off x="584766" y="1819702"/>
            <a:ext cx="56367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6767F5"/>
                </a:solidFill>
              </a:rPr>
              <a:t>Procedimento:</a:t>
            </a:r>
          </a:p>
          <a:p>
            <a:r>
              <a:rPr lang="it-IT" sz="3200" dirty="0" smtClean="0">
                <a:solidFill>
                  <a:srgbClr val="6767F5"/>
                </a:solidFill>
              </a:rPr>
              <a:t>Versare in un bicchiere l’olio d’oliva con il tensioattivo, l’emulsione servirà a rendere omogeneo il tutto.  </a:t>
            </a:r>
            <a:endParaRPr lang="it-IT" sz="3200" dirty="0">
              <a:solidFill>
                <a:srgbClr val="6767F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1418920"/>
      </p:ext>
    </p:extLst>
  </p:cSld>
  <p:clrMapOvr>
    <a:masterClrMapping/>
  </p:clrMapOvr>
  <p:transition spd="slow" advTm="791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0731" y="1016746"/>
            <a:ext cx="6125227" cy="4593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sellaDiTesto 2"/>
          <p:cNvSpPr txBox="1"/>
          <p:nvPr/>
        </p:nvSpPr>
        <p:spPr>
          <a:xfrm>
            <a:off x="6933809" y="1509293"/>
            <a:ext cx="31928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rgbClr val="6767F5"/>
                </a:solidFill>
              </a:rPr>
              <a:t>Versare ancora del colorante alimentare (scegliere la nuance che più si preferisce)</a:t>
            </a:r>
            <a:r>
              <a:rPr lang="it-IT" sz="3200" dirty="0" smtClean="0">
                <a:solidFill>
                  <a:srgbClr val="6767F5"/>
                </a:solidFill>
              </a:rPr>
              <a:t>. </a:t>
            </a:r>
            <a:endParaRPr lang="it-IT" sz="3200" dirty="0">
              <a:solidFill>
                <a:srgbClr val="6767F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841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115">
        <p14:prism/>
      </p:transition>
    </mc:Choice>
    <mc:Fallback>
      <p:transition spd="slow" advTm="71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7715" y="1049325"/>
            <a:ext cx="6457515" cy="4843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sellaDiTesto 2"/>
          <p:cNvSpPr txBox="1"/>
          <p:nvPr/>
        </p:nvSpPr>
        <p:spPr>
          <a:xfrm>
            <a:off x="2173586" y="988673"/>
            <a:ext cx="27295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rgbClr val="6767F5"/>
                </a:solidFill>
              </a:rPr>
              <a:t>Mescolare il tutto velocemente per evitare che si formino </a:t>
            </a:r>
            <a:r>
              <a:rPr lang="it-IT" sz="3600" dirty="0" smtClean="0">
                <a:solidFill>
                  <a:srgbClr val="6767F5"/>
                </a:solidFill>
              </a:rPr>
              <a:t>grumi.</a:t>
            </a:r>
            <a:endParaRPr lang="it-IT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1421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273">
        <p14:prism isInverted="1"/>
      </p:transition>
    </mc:Choice>
    <mc:Fallback>
      <p:transition spd="slow" advTm="52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1896" y="885400"/>
            <a:ext cx="5227093" cy="392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sellaDiTesto 2"/>
          <p:cNvSpPr txBox="1"/>
          <p:nvPr/>
        </p:nvSpPr>
        <p:spPr>
          <a:xfrm>
            <a:off x="4544706" y="1037230"/>
            <a:ext cx="37804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rgbClr val="6767F5"/>
                </a:solidFill>
              </a:rPr>
              <a:t>Nel frattempo, versare in un altro recipiente, il bicarbonato di sodio e l’acido citrico.</a:t>
            </a:r>
          </a:p>
          <a:p>
            <a:r>
              <a:rPr lang="it-IT" sz="3600" dirty="0" smtClean="0">
                <a:solidFill>
                  <a:srgbClr val="6767F5"/>
                </a:solidFill>
              </a:rPr>
              <a:t>Mescolare il </a:t>
            </a:r>
            <a:r>
              <a:rPr lang="it-IT" sz="3600" dirty="0" smtClean="0">
                <a:solidFill>
                  <a:srgbClr val="6767F5"/>
                </a:solidFill>
              </a:rPr>
              <a:t>tutto</a:t>
            </a:r>
            <a:r>
              <a:rPr lang="it-IT" sz="3600" dirty="0">
                <a:solidFill>
                  <a:srgbClr val="6767F5"/>
                </a:solidFill>
              </a:rPr>
              <a:t>.</a:t>
            </a:r>
            <a:endParaRPr lang="it-IT" sz="3600" dirty="0">
              <a:solidFill>
                <a:srgbClr val="6767F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0118" y="2504365"/>
            <a:ext cx="4749421" cy="3562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1861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8707">
        <p15:prstTrans prst="crush"/>
      </p:transition>
    </mc:Choice>
    <mc:Fallback>
      <p:transition spd="slow" advTm="87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8955" y="942220"/>
            <a:ext cx="5254386" cy="3940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sellaDiTesto 2"/>
          <p:cNvSpPr txBox="1"/>
          <p:nvPr/>
        </p:nvSpPr>
        <p:spPr>
          <a:xfrm>
            <a:off x="4644978" y="1469618"/>
            <a:ext cx="341194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6767F5"/>
                </a:solidFill>
              </a:rPr>
              <a:t>Aggiungere nello stesso recipiente l’emulsione di olio, colorante e tensioattivo preparato in precedenza. Mescolare velocemente per evitare la formazione di grumi.</a:t>
            </a:r>
            <a:endParaRPr lang="it-IT" sz="2800" dirty="0">
              <a:solidFill>
                <a:srgbClr val="6767F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6724" y="2266202"/>
            <a:ext cx="5037205" cy="3777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1052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1814">
        <p14:honeycomb/>
      </p:transition>
    </mc:Choice>
    <mc:Fallback>
      <p:transition spd="slow" advTm="118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6767" y="1298291"/>
            <a:ext cx="6237405" cy="4678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35" b="33058"/>
          <a:stretch/>
        </p:blipFill>
        <p:spPr>
          <a:xfrm rot="5400000">
            <a:off x="-487609" y="1064418"/>
            <a:ext cx="4636638" cy="2951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sellaDiTesto 3"/>
          <p:cNvSpPr txBox="1"/>
          <p:nvPr/>
        </p:nvSpPr>
        <p:spPr>
          <a:xfrm>
            <a:off x="3749784" y="2233855"/>
            <a:ext cx="32651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rgbClr val="6767F5"/>
                </a:solidFill>
              </a:rPr>
              <a:t>Al composto sono state aggiunte 48 gocce di un olio essenziale a base di anice.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393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9344">
        <p14:ripple/>
      </p:transition>
    </mc:Choice>
    <mc:Fallback>
      <p:transition spd="slow" advTm="93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7665" y="1100351"/>
            <a:ext cx="6291618" cy="4718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sellaDiTesto 2"/>
          <p:cNvSpPr txBox="1"/>
          <p:nvPr/>
        </p:nvSpPr>
        <p:spPr>
          <a:xfrm>
            <a:off x="6605517" y="1351129"/>
            <a:ext cx="39032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rgbClr val="6767F5"/>
                </a:solidFill>
              </a:rPr>
              <a:t>Si possono aggiungere, inoltre, delle fragranze a base di karkadè, arancio, mela, papaya e mandorla (a scelta).</a:t>
            </a:r>
            <a:endParaRPr lang="it-IT" sz="3600" dirty="0">
              <a:solidFill>
                <a:srgbClr val="6767F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63726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9227">
        <p15:prstTrans prst="wind"/>
      </p:transition>
    </mc:Choice>
    <mc:Fallback>
      <p:transition spd="slow" advTm="92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|5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8|4|1.6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8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2|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7|3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|3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289</Words>
  <Application>Microsoft Office PowerPoint</Application>
  <PresentationFormat>Widescreen</PresentationFormat>
  <Paragraphs>34</Paragraphs>
  <Slides>12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Giuseppe</dc:creator>
  <cp:lastModifiedBy>Asus</cp:lastModifiedBy>
  <cp:revision>34</cp:revision>
  <dcterms:created xsi:type="dcterms:W3CDTF">2018-01-26T10:41:47Z</dcterms:created>
  <dcterms:modified xsi:type="dcterms:W3CDTF">2018-02-06T09:20:48Z</dcterms:modified>
</cp:coreProperties>
</file>