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3" r:id="rId9"/>
    <p:sldId id="270" r:id="rId10"/>
    <p:sldId id="264" r:id="rId11"/>
    <p:sldId id="267" r:id="rId12"/>
    <p:sldId id="268" r:id="rId13"/>
    <p:sldId id="269" r:id="rId14"/>
    <p:sldId id="273" r:id="rId15"/>
    <p:sldId id="274" r:id="rId16"/>
    <p:sldId id="275" r:id="rId17"/>
    <p:sldId id="276" r:id="rId18"/>
    <p:sldId id="277" r:id="rId19"/>
    <p:sldId id="281" r:id="rId20"/>
    <p:sldId id="278" r:id="rId21"/>
    <p:sldId id="279" r:id="rId22"/>
    <p:sldId id="280" r:id="rId23"/>
    <p:sldId id="283" r:id="rId24"/>
    <p:sldId id="284" r:id="rId25"/>
    <p:sldId id="285" r:id="rId26"/>
    <p:sldId id="293" r:id="rId27"/>
    <p:sldId id="315" r:id="rId28"/>
    <p:sldId id="294" r:id="rId29"/>
    <p:sldId id="295" r:id="rId30"/>
    <p:sldId id="309" r:id="rId31"/>
    <p:sldId id="314" r:id="rId32"/>
    <p:sldId id="316" r:id="rId33"/>
    <p:sldId id="286" r:id="rId34"/>
    <p:sldId id="289" r:id="rId35"/>
    <p:sldId id="290" r:id="rId36"/>
    <p:sldId id="291" r:id="rId37"/>
    <p:sldId id="292" r:id="rId38"/>
    <p:sldId id="298" r:id="rId39"/>
    <p:sldId id="296" r:id="rId40"/>
    <p:sldId id="297" r:id="rId41"/>
    <p:sldId id="303" r:id="rId42"/>
    <p:sldId id="305" r:id="rId43"/>
    <p:sldId id="299" r:id="rId44"/>
    <p:sldId id="300" r:id="rId45"/>
    <p:sldId id="308" r:id="rId46"/>
    <p:sldId id="301" r:id="rId47"/>
    <p:sldId id="304" r:id="rId48"/>
    <p:sldId id="306" r:id="rId49"/>
    <p:sldId id="30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510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125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106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346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836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95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169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903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17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19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65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736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11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06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23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4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19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100000">
              <a:srgbClr val="00B05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D5313AD-50A5-4509-BB83-A79C1369DF2A}" type="datetimeFigureOut">
              <a:rPr lang="it-IT" smtClean="0"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175BCFE-2D90-474D-ABAD-41D02882C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026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9" y="0"/>
            <a:ext cx="3858156" cy="6858946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78" y="473"/>
            <a:ext cx="3857624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162902" y="4795897"/>
            <a:ext cx="2897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Curlz MT" panose="04040404050702020202" pitchFamily="82" charset="0"/>
              </a:rPr>
              <a:t>Creato dalla Prof.ssa Monteleone Maria</a:t>
            </a:r>
            <a:endParaRPr lang="it-IT" sz="3200" dirty="0">
              <a:latin typeface="Curlz MT" panose="04040404050702020202" pitchFamily="8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36320" y="156754"/>
            <a:ext cx="10162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smtClean="0">
                <a:latin typeface="Curlz MT" panose="04040404050702020202" pitchFamily="82" charset="0"/>
              </a:rPr>
              <a:t>IL NOSTRO PRESEPE</a:t>
            </a:r>
            <a:endParaRPr lang="it-IT" sz="6000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7358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1" y="480151"/>
            <a:ext cx="10711381" cy="6025152"/>
          </a:xfrm>
        </p:spPr>
      </p:pic>
    </p:spTree>
    <p:extLst>
      <p:ext uri="{BB962C8B-B14F-4D97-AF65-F5344CB8AC3E}">
        <p14:creationId xmlns:p14="http://schemas.microsoft.com/office/powerpoint/2010/main" val="415024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2" y="623842"/>
            <a:ext cx="10432708" cy="5868398"/>
          </a:xfrm>
        </p:spPr>
      </p:pic>
    </p:spTree>
    <p:extLst>
      <p:ext uri="{BB962C8B-B14F-4D97-AF65-F5344CB8AC3E}">
        <p14:creationId xmlns:p14="http://schemas.microsoft.com/office/powerpoint/2010/main" val="40009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zoom/>
      </p:transition>
    </mc:Choice>
    <mc:Fallback xmlns="">
      <p:transition spd="slow" advTm="3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5" y="414836"/>
            <a:ext cx="10847776" cy="6101874"/>
          </a:xfrm>
        </p:spPr>
      </p:pic>
    </p:spTree>
    <p:extLst>
      <p:ext uri="{BB962C8B-B14F-4D97-AF65-F5344CB8AC3E}">
        <p14:creationId xmlns:p14="http://schemas.microsoft.com/office/powerpoint/2010/main" val="26563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over dir="rd"/>
      </p:transition>
    </mc:Choice>
    <mc:Fallback xmlns="">
      <p:transition spd="slow" advTm="3000">
        <p:cover dir="r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3" y="375648"/>
            <a:ext cx="10965341" cy="6168004"/>
          </a:xfrm>
        </p:spPr>
      </p:pic>
    </p:spTree>
    <p:extLst>
      <p:ext uri="{BB962C8B-B14F-4D97-AF65-F5344CB8AC3E}">
        <p14:creationId xmlns:p14="http://schemas.microsoft.com/office/powerpoint/2010/main" val="43298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" y="622467"/>
            <a:ext cx="10204488" cy="5740025"/>
          </a:xfrm>
        </p:spPr>
      </p:pic>
    </p:spTree>
    <p:extLst>
      <p:ext uri="{BB962C8B-B14F-4D97-AF65-F5344CB8AC3E}">
        <p14:creationId xmlns:p14="http://schemas.microsoft.com/office/powerpoint/2010/main" val="371067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7" y="526215"/>
            <a:ext cx="10573457" cy="5947570"/>
          </a:xfrm>
        </p:spPr>
      </p:pic>
    </p:spTree>
    <p:extLst>
      <p:ext uri="{BB962C8B-B14F-4D97-AF65-F5344CB8AC3E}">
        <p14:creationId xmlns:p14="http://schemas.microsoft.com/office/powerpoint/2010/main" val="12185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9" y="478088"/>
            <a:ext cx="10765962" cy="6055854"/>
          </a:xfrm>
        </p:spPr>
      </p:pic>
    </p:spTree>
    <p:extLst>
      <p:ext uri="{BB962C8B-B14F-4D97-AF65-F5344CB8AC3E}">
        <p14:creationId xmlns:p14="http://schemas.microsoft.com/office/powerpoint/2010/main" val="237519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4" y="462045"/>
            <a:ext cx="10509288" cy="5911475"/>
          </a:xfrm>
        </p:spPr>
      </p:pic>
    </p:spTree>
    <p:extLst>
      <p:ext uri="{BB962C8B-B14F-4D97-AF65-F5344CB8AC3E}">
        <p14:creationId xmlns:p14="http://schemas.microsoft.com/office/powerpoint/2010/main" val="411314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2" y="307583"/>
            <a:ext cx="10926382" cy="6146090"/>
          </a:xfrm>
        </p:spPr>
      </p:pic>
    </p:spTree>
    <p:extLst>
      <p:ext uri="{BB962C8B-B14F-4D97-AF65-F5344CB8AC3E}">
        <p14:creationId xmlns:p14="http://schemas.microsoft.com/office/powerpoint/2010/main" val="34727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63" y="182879"/>
            <a:ext cx="8757784" cy="6568339"/>
          </a:xfrm>
        </p:spPr>
      </p:pic>
      <p:sp>
        <p:nvSpPr>
          <p:cNvPr id="5" name="CasellaDiTesto 4"/>
          <p:cNvSpPr txBox="1"/>
          <p:nvPr/>
        </p:nvSpPr>
        <p:spPr>
          <a:xfrm>
            <a:off x="1702526" y="182879"/>
            <a:ext cx="10489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latin typeface="Curlz MT" panose="04040404050702020202" pitchFamily="82" charset="0"/>
              </a:rPr>
              <a:t>In laboratorio con l’esperto</a:t>
            </a:r>
            <a:endParaRPr lang="it-IT" sz="6000" dirty="0">
              <a:latin typeface="Curlz MT" panose="04040404050702020202" pitchFamily="8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205651" y="5735555"/>
            <a:ext cx="3825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>
                <a:solidFill>
                  <a:srgbClr val="FF0000"/>
                </a:solidFill>
                <a:latin typeface="Curlz MT" panose="04040404050702020202" pitchFamily="82" charset="0"/>
              </a:rPr>
              <a:t>Un ringraziamento speciale a Bartolo </a:t>
            </a:r>
            <a:r>
              <a:rPr lang="it-IT" sz="3000" dirty="0" err="1" smtClean="0">
                <a:solidFill>
                  <a:srgbClr val="FF0000"/>
                </a:solidFill>
                <a:latin typeface="Curlz MT" panose="04040404050702020202" pitchFamily="82" charset="0"/>
              </a:rPr>
              <a:t>Innelli</a:t>
            </a:r>
            <a:endParaRPr lang="it-IT" sz="3000" dirty="0">
              <a:solidFill>
                <a:srgbClr val="FF0000"/>
              </a:solidFill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5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6" y="532402"/>
            <a:ext cx="10442827" cy="5874090"/>
          </a:xfrm>
        </p:spPr>
      </p:pic>
    </p:spTree>
    <p:extLst>
      <p:ext uri="{BB962C8B-B14F-4D97-AF65-F5344CB8AC3E}">
        <p14:creationId xmlns:p14="http://schemas.microsoft.com/office/powerpoint/2010/main" val="24270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2" y="7274"/>
            <a:ext cx="3853533" cy="6850726"/>
          </a:xfrm>
        </p:spPr>
      </p:pic>
      <p:pic>
        <p:nvPicPr>
          <p:cNvPr id="3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3" y="7274"/>
            <a:ext cx="3853543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899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7" y="189411"/>
            <a:ext cx="8653281" cy="6489962"/>
          </a:xfrm>
        </p:spPr>
      </p:pic>
    </p:spTree>
    <p:extLst>
      <p:ext uri="{BB962C8B-B14F-4D97-AF65-F5344CB8AC3E}">
        <p14:creationId xmlns:p14="http://schemas.microsoft.com/office/powerpoint/2010/main" val="3460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zoom/>
      </p:transition>
    </mc:Choice>
    <mc:Fallback xmlns="">
      <p:transition spd="slow" advTm="300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04" y="502919"/>
            <a:ext cx="8026263" cy="6019698"/>
          </a:xfrm>
        </p:spPr>
      </p:pic>
    </p:spTree>
    <p:extLst>
      <p:ext uri="{BB962C8B-B14F-4D97-AF65-F5344CB8AC3E}">
        <p14:creationId xmlns:p14="http://schemas.microsoft.com/office/powerpoint/2010/main" val="78245597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52" y="293913"/>
            <a:ext cx="8418149" cy="6313613"/>
          </a:xfrm>
        </p:spPr>
      </p:pic>
    </p:spTree>
    <p:extLst>
      <p:ext uri="{BB962C8B-B14F-4D97-AF65-F5344CB8AC3E}">
        <p14:creationId xmlns:p14="http://schemas.microsoft.com/office/powerpoint/2010/main" val="183653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wheel spokes="1"/>
      </p:transition>
    </mc:Choice>
    <mc:Fallback xmlns="">
      <p:transition spd="slow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9" y="450668"/>
            <a:ext cx="10856684" cy="6106886"/>
          </a:xfrm>
        </p:spPr>
      </p:pic>
    </p:spTree>
    <p:extLst>
      <p:ext uri="{BB962C8B-B14F-4D97-AF65-F5344CB8AC3E}">
        <p14:creationId xmlns:p14="http://schemas.microsoft.com/office/powerpoint/2010/main" val="21158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26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307254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27" y="12320"/>
            <a:ext cx="3850695" cy="6845680"/>
          </a:xfrm>
        </p:spPr>
      </p:pic>
      <p:sp>
        <p:nvSpPr>
          <p:cNvPr id="5" name="CasellaDiTesto 4"/>
          <p:cNvSpPr txBox="1"/>
          <p:nvPr/>
        </p:nvSpPr>
        <p:spPr>
          <a:xfrm>
            <a:off x="2796874" y="130628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latin typeface="Curlz MT" panose="04040404050702020202" pitchFamily="82" charset="0"/>
              </a:rPr>
              <a:t> 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IL BORGO ANTICO…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9037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3" y="1217879"/>
            <a:ext cx="7728563" cy="4637138"/>
          </a:xfrm>
        </p:spPr>
      </p:pic>
    </p:spTree>
    <p:extLst>
      <p:ext uri="{BB962C8B-B14F-4D97-AF65-F5344CB8AC3E}">
        <p14:creationId xmlns:p14="http://schemas.microsoft.com/office/powerpoint/2010/main" val="283161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62" y="711924"/>
            <a:ext cx="9858102" cy="5545183"/>
          </a:xfrm>
        </p:spPr>
      </p:pic>
    </p:spTree>
    <p:extLst>
      <p:ext uri="{BB962C8B-B14F-4D97-AF65-F5344CB8AC3E}">
        <p14:creationId xmlns:p14="http://schemas.microsoft.com/office/powerpoint/2010/main" val="345674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zoom dir="in"/>
      </p:transition>
    </mc:Choice>
    <mc:Fallback>
      <p:transition spd="slow" advTm="3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82" y="685799"/>
            <a:ext cx="10005196" cy="5627924"/>
          </a:xfrm>
        </p:spPr>
      </p:pic>
    </p:spTree>
    <p:extLst>
      <p:ext uri="{BB962C8B-B14F-4D97-AF65-F5344CB8AC3E}">
        <p14:creationId xmlns:p14="http://schemas.microsoft.com/office/powerpoint/2010/main" val="1842029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rush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0" y="-16430"/>
            <a:ext cx="3866866" cy="6874430"/>
          </a:xfrm>
        </p:spPr>
      </p:pic>
      <p:pic>
        <p:nvPicPr>
          <p:cNvPr id="3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04" y="-16430"/>
            <a:ext cx="3879928" cy="68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" y="137157"/>
            <a:ext cx="2505221" cy="3742512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16" y="2815044"/>
            <a:ext cx="2959769" cy="3742512"/>
          </a:xfrm>
          <a:prstGeom prst="rect">
            <a:avLst/>
          </a:prstGeo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092" y="137157"/>
            <a:ext cx="2113337" cy="3757044"/>
          </a:xfrm>
          <a:prstGeom prst="rect">
            <a:avLst/>
          </a:prstGeom>
        </p:spPr>
      </p:pic>
      <p:pic>
        <p:nvPicPr>
          <p:cNvPr id="7" name="Segnaposto contenut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36" y="2815044"/>
            <a:ext cx="2400718" cy="3742513"/>
          </a:xfrm>
          <a:prstGeom prst="rect">
            <a:avLst/>
          </a:prstGeom>
        </p:spPr>
      </p:pic>
      <p:pic>
        <p:nvPicPr>
          <p:cNvPr id="8" name="Segnaposto contenuto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961" y="137157"/>
            <a:ext cx="1763485" cy="313508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661916" y="137157"/>
            <a:ext cx="29597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…E LE NOSTRE CREAZIONI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53633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0" y="411480"/>
            <a:ext cx="8196081" cy="6147062"/>
          </a:xfrm>
        </p:spPr>
      </p:pic>
    </p:spTree>
    <p:extLst>
      <p:ext uri="{BB962C8B-B14F-4D97-AF65-F5344CB8AC3E}">
        <p14:creationId xmlns:p14="http://schemas.microsoft.com/office/powerpoint/2010/main" val="514688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59424" y="2063931"/>
            <a:ext cx="9805262" cy="1507067"/>
          </a:xfrm>
        </p:spPr>
        <p:txBody>
          <a:bodyPr>
            <a:noAutofit/>
          </a:bodyPr>
          <a:lstStyle/>
          <a:p>
            <a:r>
              <a:rPr lang="it-IT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I NOSTRI </a:t>
            </a:r>
            <a:r>
              <a:rPr lang="it-IT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PROGETTI…</a:t>
            </a:r>
            <a:endParaRPr lang="it-IT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81620"/>
      </p:ext>
    </p:extLst>
  </p:cSld>
  <p:clrMapOvr>
    <a:masterClrMapping/>
  </p:clrMapOvr>
  <p:transition spd="med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46" y="830997"/>
            <a:ext cx="10346266" cy="5819775"/>
          </a:xfrm>
        </p:spPr>
      </p:pic>
      <p:sp>
        <p:nvSpPr>
          <p:cNvPr id="2" name="CasellaDiTesto 1"/>
          <p:cNvSpPr txBox="1"/>
          <p:nvPr/>
        </p:nvSpPr>
        <p:spPr>
          <a:xfrm>
            <a:off x="4310743" y="0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latin typeface="Curlz MT" panose="04040404050702020202" pitchFamily="82" charset="0"/>
              </a:rPr>
              <a:t>…Van </a:t>
            </a:r>
            <a:r>
              <a:rPr lang="it-IT" sz="4800" dirty="0" err="1" smtClean="0">
                <a:latin typeface="Curlz MT" panose="04040404050702020202" pitchFamily="82" charset="0"/>
              </a:rPr>
              <a:t>Ghogh</a:t>
            </a:r>
            <a:r>
              <a:rPr lang="it-IT" sz="4800" dirty="0" smtClean="0">
                <a:latin typeface="Curlz MT" panose="04040404050702020202" pitchFamily="82" charset="0"/>
              </a:rPr>
              <a:t> </a:t>
            </a:r>
            <a:endParaRPr lang="it-IT" sz="4800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99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fractur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6" y="773972"/>
            <a:ext cx="7955281" cy="5966462"/>
          </a:xfrm>
        </p:spPr>
      </p:pic>
      <p:sp>
        <p:nvSpPr>
          <p:cNvPr id="3" name="CasellaDiTesto 2"/>
          <p:cNvSpPr txBox="1"/>
          <p:nvPr/>
        </p:nvSpPr>
        <p:spPr>
          <a:xfrm>
            <a:off x="1907176" y="66086"/>
            <a:ext cx="802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Curlz MT" panose="04040404050702020202" pitchFamily="82" charset="0"/>
              </a:rPr>
              <a:t>…L’accoglienza delle classi 5</a:t>
            </a:r>
            <a:r>
              <a:rPr lang="it-IT" sz="4000" baseline="30000" dirty="0" smtClean="0">
                <a:latin typeface="Curlz MT" panose="04040404050702020202" pitchFamily="82" charset="0"/>
              </a:rPr>
              <a:t>°</a:t>
            </a:r>
            <a:r>
              <a:rPr lang="it-IT" sz="4000" dirty="0" smtClean="0">
                <a:latin typeface="Curlz MT" panose="04040404050702020202" pitchFamily="82" charset="0"/>
              </a:rPr>
              <a:t>elementari…</a:t>
            </a:r>
            <a:endParaRPr lang="it-IT" sz="4000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3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46" y="306976"/>
            <a:ext cx="8535715" cy="6401787"/>
          </a:xfrm>
        </p:spPr>
      </p:pic>
    </p:spTree>
    <p:extLst>
      <p:ext uri="{BB962C8B-B14F-4D97-AF65-F5344CB8AC3E}">
        <p14:creationId xmlns:p14="http://schemas.microsoft.com/office/powerpoint/2010/main" val="202674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1" y="764177"/>
            <a:ext cx="10540773" cy="5929186"/>
          </a:xfrm>
        </p:spPr>
      </p:pic>
      <p:sp>
        <p:nvSpPr>
          <p:cNvPr id="3" name="CasellaDiTesto 2"/>
          <p:cNvSpPr txBox="1"/>
          <p:nvPr/>
        </p:nvSpPr>
        <p:spPr>
          <a:xfrm>
            <a:off x="3553097" y="195943"/>
            <a:ext cx="246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Curlz MT" panose="04040404050702020202" pitchFamily="82" charset="0"/>
              </a:rPr>
              <a:t>…</a:t>
            </a:r>
            <a:endParaRPr lang="it-IT" sz="4000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2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54" y="1"/>
            <a:ext cx="4973349" cy="6858000"/>
          </a:xfrm>
        </p:spPr>
      </p:pic>
      <p:sp>
        <p:nvSpPr>
          <p:cNvPr id="3" name="CasellaDiTesto 2"/>
          <p:cNvSpPr txBox="1"/>
          <p:nvPr/>
        </p:nvSpPr>
        <p:spPr>
          <a:xfrm>
            <a:off x="1058091" y="1175657"/>
            <a:ext cx="2886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Curlz MT" panose="04040404050702020202" pitchFamily="82" charset="0"/>
              </a:rPr>
              <a:t>…</a:t>
            </a:r>
            <a:endParaRPr lang="it-IT" sz="4000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9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9151" y="-1652972"/>
            <a:ext cx="5855146" cy="10409150"/>
          </a:xfrm>
        </p:spPr>
      </p:pic>
    </p:spTree>
    <p:extLst>
      <p:ext uri="{BB962C8B-B14F-4D97-AF65-F5344CB8AC3E}">
        <p14:creationId xmlns:p14="http://schemas.microsoft.com/office/powerpoint/2010/main" val="71139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1" y="1587137"/>
            <a:ext cx="7489371" cy="4526280"/>
          </a:xfrm>
        </p:spPr>
      </p:pic>
      <p:sp>
        <p:nvSpPr>
          <p:cNvPr id="3" name="CasellaDiTesto 2"/>
          <p:cNvSpPr txBox="1"/>
          <p:nvPr/>
        </p:nvSpPr>
        <p:spPr>
          <a:xfrm>
            <a:off x="1195727" y="134668"/>
            <a:ext cx="10019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Curlz MT" panose="04040404050702020202" pitchFamily="82" charset="0"/>
              </a:rPr>
              <a:t>…L’UDA «SIAMO QUELLO CHE MANGIAMO» …</a:t>
            </a:r>
            <a:endParaRPr lang="it-IT" sz="4000" dirty="0">
              <a:latin typeface="Curlz MT" panose="04040404050702020202" pitchFamily="82" charset="0"/>
            </a:endParaRPr>
          </a:p>
        </p:txBody>
      </p:sp>
      <p:pic>
        <p:nvPicPr>
          <p:cNvPr id="5" name="Segnaposto contenuto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33" y="842554"/>
            <a:ext cx="3383688" cy="601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51" y="558528"/>
            <a:ext cx="10223701" cy="5750832"/>
          </a:xfrm>
        </p:spPr>
      </p:pic>
    </p:spTree>
    <p:extLst>
      <p:ext uri="{BB962C8B-B14F-4D97-AF65-F5344CB8AC3E}">
        <p14:creationId xmlns:p14="http://schemas.microsoft.com/office/powerpoint/2010/main" val="20861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 dir="in"/>
      </p:transition>
    </mc:Choice>
    <mc:Fallback xmlns="">
      <p:transition spd="slow" advTm="300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1286690"/>
            <a:ext cx="8084184" cy="4552407"/>
          </a:xfr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87" y="352697"/>
            <a:ext cx="3501465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2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371"/>
            <a:ext cx="7994469" cy="4996544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11" y="0"/>
            <a:ext cx="3693940" cy="68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1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wheel spokes="1"/>
      </p:transition>
    </mc:Choice>
    <mc:Fallback>
      <p:transition spd="slow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8" y="463731"/>
            <a:ext cx="3937755" cy="414745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04" y="2063931"/>
            <a:ext cx="3491782" cy="46242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98" y="104503"/>
            <a:ext cx="3248684" cy="450668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573719" y="339634"/>
            <a:ext cx="2767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…L’UDA « </a:t>
            </a:r>
            <a:endParaRPr lang="it-IT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6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952169"/>
            <a:ext cx="4364961" cy="5819949"/>
          </a:xfrm>
        </p:spPr>
      </p:pic>
      <p:sp>
        <p:nvSpPr>
          <p:cNvPr id="7" name="CasellaDiTesto 6"/>
          <p:cNvSpPr txBox="1"/>
          <p:nvPr/>
        </p:nvSpPr>
        <p:spPr>
          <a:xfrm>
            <a:off x="143691" y="0"/>
            <a:ext cx="12048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…25 NOVEMBRE, GIORNATA</a:t>
            </a:r>
          </a:p>
          <a:p>
            <a:pPr algn="ctr"/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 INTERNAZIONALE DELLA VIOLENZA SULLE DONNE…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26" y="952169"/>
            <a:ext cx="4366415" cy="58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3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89" y="2262154"/>
            <a:ext cx="7158446" cy="4595846"/>
          </a:xfrm>
          <a:prstGeom prst="rect">
            <a:avLst/>
          </a:prstGeo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3" y="0"/>
            <a:ext cx="9404304" cy="2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3" y="0"/>
            <a:ext cx="5143164" cy="685755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0" y="380776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2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36" y="940972"/>
            <a:ext cx="4437770" cy="5917028"/>
          </a:xfrm>
        </p:spPr>
      </p:pic>
      <p:sp>
        <p:nvSpPr>
          <p:cNvPr id="7" name="CasellaDiTesto 6"/>
          <p:cNvSpPr txBox="1"/>
          <p:nvPr/>
        </p:nvSpPr>
        <p:spPr>
          <a:xfrm>
            <a:off x="1162594" y="222070"/>
            <a:ext cx="1077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Curlz MT" panose="04040404050702020202" pitchFamily="82" charset="0"/>
              </a:rPr>
              <a:t>…27 GENNAIO, IL GIORNO DELLA MEMORIA</a:t>
            </a:r>
            <a:endParaRPr lang="it-IT" sz="4000" dirty="0"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9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2"/>
            <a:ext cx="5921827" cy="444137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6096000" cy="457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335486" y="261257"/>
            <a:ext cx="5630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143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6" y="385354"/>
            <a:ext cx="4819650" cy="361473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88" y="2690948"/>
            <a:ext cx="7062651" cy="39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2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953588"/>
            <a:ext cx="4715691" cy="471569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3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9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32" y="728345"/>
            <a:ext cx="9898581" cy="5567952"/>
          </a:xfrm>
        </p:spPr>
      </p:pic>
    </p:spTree>
    <p:extLst>
      <p:ext uri="{BB962C8B-B14F-4D97-AF65-F5344CB8AC3E}">
        <p14:creationId xmlns:p14="http://schemas.microsoft.com/office/powerpoint/2010/main" val="19577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9" y="597717"/>
            <a:ext cx="10154032" cy="5711643"/>
          </a:xfrm>
        </p:spPr>
      </p:pic>
    </p:spTree>
    <p:extLst>
      <p:ext uri="{BB962C8B-B14F-4D97-AF65-F5344CB8AC3E}">
        <p14:creationId xmlns:p14="http://schemas.microsoft.com/office/powerpoint/2010/main" val="107339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9" y="-16428"/>
            <a:ext cx="3866865" cy="6874428"/>
          </a:xfrm>
        </p:spPr>
      </p:pic>
      <p:pic>
        <p:nvPicPr>
          <p:cNvPr id="3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03" y="0"/>
            <a:ext cx="3853803" cy="68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7" y="506277"/>
            <a:ext cx="10664896" cy="5999004"/>
          </a:xfrm>
        </p:spPr>
      </p:pic>
    </p:spTree>
    <p:extLst>
      <p:ext uri="{BB962C8B-B14F-4D97-AF65-F5344CB8AC3E}">
        <p14:creationId xmlns:p14="http://schemas.microsoft.com/office/powerpoint/2010/main" val="1022619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06" y="-51874"/>
            <a:ext cx="3886803" cy="6909874"/>
          </a:xfrm>
          <a:prstGeom prst="rect">
            <a:avLst/>
          </a:prstGeo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33" y="0"/>
            <a:ext cx="3870761" cy="68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2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 invX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329</TotalTime>
  <Words>76</Words>
  <Application>Microsoft Office PowerPoint</Application>
  <PresentationFormat>Widescreen</PresentationFormat>
  <Paragraphs>17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3" baseType="lpstr">
      <vt:lpstr>Century Gothic</vt:lpstr>
      <vt:lpstr>Curlz MT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NOSTRI PROGETTI…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23</cp:revision>
  <dcterms:created xsi:type="dcterms:W3CDTF">2019-03-28T16:26:50Z</dcterms:created>
  <dcterms:modified xsi:type="dcterms:W3CDTF">2019-04-01T06:14:47Z</dcterms:modified>
</cp:coreProperties>
</file>